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7" r:id="rId2"/>
    <p:sldId id="317" r:id="rId3"/>
    <p:sldId id="315" r:id="rId4"/>
    <p:sldId id="319" r:id="rId5"/>
    <p:sldId id="320" r:id="rId6"/>
    <p:sldId id="321" r:id="rId7"/>
    <p:sldId id="318" r:id="rId8"/>
    <p:sldId id="322" r:id="rId9"/>
    <p:sldId id="323" r:id="rId10"/>
    <p:sldId id="324" r:id="rId11"/>
    <p:sldId id="258" r:id="rId12"/>
    <p:sldId id="259" r:id="rId13"/>
    <p:sldId id="260" r:id="rId14"/>
    <p:sldId id="261" r:id="rId15"/>
    <p:sldId id="262" r:id="rId16"/>
    <p:sldId id="263" r:id="rId17"/>
    <p:sldId id="264" r:id="rId18"/>
    <p:sldId id="265" r:id="rId19"/>
    <p:sldId id="266" r:id="rId20"/>
    <p:sldId id="267" r:id="rId21"/>
    <p:sldId id="268" r:id="rId22"/>
    <p:sldId id="316" r:id="rId23"/>
    <p:sldId id="269" r:id="rId24"/>
    <p:sldId id="270" r:id="rId25"/>
    <p:sldId id="271" r:id="rId26"/>
    <p:sldId id="329" r:id="rId27"/>
    <p:sldId id="272" r:id="rId28"/>
    <p:sldId id="273" r:id="rId29"/>
    <p:sldId id="274" r:id="rId30"/>
    <p:sldId id="327" r:id="rId31"/>
    <p:sldId id="326" r:id="rId32"/>
    <p:sldId id="276" r:id="rId33"/>
    <p:sldId id="277" r:id="rId34"/>
    <p:sldId id="278" r:id="rId35"/>
    <p:sldId id="32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8" r:id="rId63"/>
    <p:sldId id="306" r:id="rId64"/>
    <p:sldId id="307" r:id="rId65"/>
    <p:sldId id="309" r:id="rId66"/>
    <p:sldId id="310" r:id="rId67"/>
    <p:sldId id="311" r:id="rId68"/>
    <p:sldId id="312" r:id="rId69"/>
    <p:sldId id="313" r:id="rId70"/>
    <p:sldId id="31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5701"/>
  </p:normalViewPr>
  <p:slideViewPr>
    <p:cSldViewPr snapToGrid="0" snapToObjects="1">
      <p:cViewPr>
        <p:scale>
          <a:sx n="115" d="100"/>
          <a:sy n="115" d="100"/>
        </p:scale>
        <p:origin x="96"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11BA4-E08A-EB49-936C-44D59B2833F9}" type="datetimeFigureOut">
              <a:rPr lang="en-US" smtClean="0"/>
              <a:t>3/25/20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B1C1A-82E1-A64E-A77E-3A2FE6F22A89}" type="slidenum">
              <a:rPr lang="en-US" smtClean="0"/>
              <a:t>‹#›</a:t>
            </a:fld>
            <a:endParaRPr lang="en-US"/>
          </a:p>
        </p:txBody>
      </p:sp>
    </p:spTree>
    <p:extLst>
      <p:ext uri="{BB962C8B-B14F-4D97-AF65-F5344CB8AC3E}">
        <p14:creationId xmlns:p14="http://schemas.microsoft.com/office/powerpoint/2010/main" val="179158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BA4AE6-FA23-7E45-BB6C-33B0A7986139}" type="datetime1">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362810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E366E-74A8-8E41-83C8-4FDA34E640EC}" type="datetime1">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35439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86DA4-7733-1247-9823-3E109F9D28AA}" type="datetime1">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08071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69FD0-EC09-5B4C-BA70-F5F18AA2F451}" type="datetime1">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42095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93494-5028-4B42-B4AB-BDFF2AB35964}" type="datetime1">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87319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D31616-6C81-774A-BA2D-BD998618D7B7}" type="datetime1">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408371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B18B83-E7AF-4C44-BBED-3DBD89AB0ACE}" type="datetime1">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00957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1165DF-FEC5-0047-8139-8861C623380A}" type="datetime1">
              <a:rPr lang="en-US" smtClean="0"/>
              <a:t>3/25/20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1299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2198A-1B39-F340-B3FA-1D227F2F82A8}" type="datetime1">
              <a:rPr lang="en-US" smtClean="0"/>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80702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13387-4182-C248-A99A-317B44191E7A}" type="datetime1">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392937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C9BDA-68E1-C147-876E-9EB0EBEBA310}" type="datetime1">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9985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67A95-8A3F-A64A-A333-850561740540}" type="datetime1">
              <a:rPr lang="en-US" smtClean="0"/>
              <a:t>3/25/20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A197A-76A9-1C44-AFF7-1170AC92155D}" type="slidenum">
              <a:rPr lang="en-US" smtClean="0"/>
              <a:t>‹#›</a:t>
            </a:fld>
            <a:endParaRPr lang="en-US"/>
          </a:p>
        </p:txBody>
      </p:sp>
    </p:spTree>
    <p:extLst>
      <p:ext uri="{BB962C8B-B14F-4D97-AF65-F5344CB8AC3E}">
        <p14:creationId xmlns:p14="http://schemas.microsoft.com/office/powerpoint/2010/main" val="59252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103.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6.png"/><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xml"/><Relationship Id="rId4" Type="http://schemas.openxmlformats.org/officeDocument/2006/relationships/image" Target="../media/image140.png"/></Relationships>
</file>

<file path=ppt/slides/_rels/slide5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63.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1.xml"/><Relationship Id="rId4" Type="http://schemas.openxmlformats.org/officeDocument/2006/relationships/image" Target="../media/image156.png"/></Relationships>
</file>

<file path=ppt/slides/_rels/slide6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xml"/><Relationship Id="rId5" Type="http://schemas.openxmlformats.org/officeDocument/2006/relationships/image" Target="../media/image160.png"/><Relationship Id="rId4" Type="http://schemas.openxmlformats.org/officeDocument/2006/relationships/image" Target="../media/image159.png"/></Relationships>
</file>

<file path=ppt/slides/_rels/slide6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xml"/><Relationship Id="rId5" Type="http://schemas.openxmlformats.org/officeDocument/2006/relationships/image" Target="../media/image166.png"/><Relationship Id="rId4" Type="http://schemas.openxmlformats.org/officeDocument/2006/relationships/image" Target="../media/image165.png"/></Relationships>
</file>

<file path=ppt/slides/_rels/slide6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92250"/>
            <a:ext cx="8286750"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have skipped chapters 12 and 13 that go through Van der Waals type equations of state (the </a:t>
            </a:r>
            <a:r>
              <a:rPr lang="en-US" i="1"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(del) solubility parameter)and group contribution methods where we consider chemical groups for each mixture molecule and add up their contribution to miscibility through a term like the </a:t>
            </a:r>
            <a:r>
              <a:rPr lang="en-US" i="1"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-solubility parameter.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don’t have time to go through chapters 12 and 13, though you may find them useful and interesting to read in the future.  At this point we need to recognize the names of different models and be able to </a:t>
            </a:r>
            <a:r>
              <a:rPr lang="en-US" i="1" dirty="0">
                <a:latin typeface="Times New Roman" panose="02020603050405020304" pitchFamily="18" charset="0"/>
                <a:cs typeface="Times New Roman" panose="02020603050405020304" pitchFamily="18" charset="0"/>
              </a:rPr>
              <a:t>use the equations </a:t>
            </a:r>
            <a:r>
              <a:rPr lang="en-US" dirty="0">
                <a:latin typeface="Times New Roman" panose="02020603050405020304" pitchFamily="18" charset="0"/>
                <a:cs typeface="Times New Roman" panose="02020603050405020304" pitchFamily="18" charset="0"/>
              </a:rPr>
              <a:t>and approaches to estimate solubility and separation problems.  The specific functions you will most use will be limited to one equation for specific fields for instance, the Flory-Huggins equation for polymers and UNIFAC for petrochemicals.  So you don’t really need to know all of the equations.  Generally being able to pickup the different equations and apply them to problems is of use and we will do that in Chapter 14.</a:t>
            </a:r>
          </a:p>
        </p:txBody>
      </p:sp>
      <p:sp>
        <p:nvSpPr>
          <p:cNvPr id="5" name="TextBox 4"/>
          <p:cNvSpPr txBox="1"/>
          <p:nvPr/>
        </p:nvSpPr>
        <p:spPr>
          <a:xfrm>
            <a:off x="3508375" y="793750"/>
            <a:ext cx="210185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Chapters 12 and 13</a:t>
            </a:r>
          </a:p>
        </p:txBody>
      </p:sp>
      <p:sp>
        <p:nvSpPr>
          <p:cNvPr id="3" name="Slide Number Placeholder 2">
            <a:extLst>
              <a:ext uri="{FF2B5EF4-FFF2-40B4-BE49-F238E27FC236}">
                <a16:creationId xmlns:a16="http://schemas.microsoft.com/office/drawing/2014/main" id="{3D24EEA2-CD5C-E04D-B44A-7D07035B07D3}"/>
              </a:ext>
            </a:extLst>
          </p:cNvPr>
          <p:cNvSpPr>
            <a:spLocks noGrp="1"/>
          </p:cNvSpPr>
          <p:nvPr>
            <p:ph type="sldNum" sz="quarter" idx="12"/>
          </p:nvPr>
        </p:nvSpPr>
        <p:spPr/>
        <p:txBody>
          <a:bodyPr/>
          <a:lstStyle/>
          <a:p>
            <a:fld id="{67AA197A-76A9-1C44-AFF7-1170AC92155D}" type="slidenum">
              <a:rPr lang="en-US" smtClean="0"/>
              <a:t>1</a:t>
            </a:fld>
            <a:endParaRPr lang="en-US"/>
          </a:p>
        </p:txBody>
      </p:sp>
    </p:spTree>
    <p:extLst>
      <p:ext uri="{BB962C8B-B14F-4D97-AF65-F5344CB8AC3E}">
        <p14:creationId xmlns:p14="http://schemas.microsoft.com/office/powerpoint/2010/main" val="317705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1626" y="2086280"/>
            <a:ext cx="5765800" cy="342900"/>
          </a:xfrm>
          <a:prstGeom prst="rect">
            <a:avLst/>
          </a:prstGeom>
        </p:spPr>
      </p:pic>
      <p:sp>
        <p:nvSpPr>
          <p:cNvPr id="2" name="TextBox 1"/>
          <p:cNvSpPr txBox="1"/>
          <p:nvPr/>
        </p:nvSpPr>
        <p:spPr>
          <a:xfrm>
            <a:off x="2044526" y="3026080"/>
            <a:ext cx="625475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Important to stripping, liquid extraction, precipitation and other separation processes.</a:t>
            </a:r>
          </a:p>
        </p:txBody>
      </p:sp>
      <p:sp>
        <p:nvSpPr>
          <p:cNvPr id="4" name="Slide Number Placeholder 3">
            <a:extLst>
              <a:ext uri="{FF2B5EF4-FFF2-40B4-BE49-F238E27FC236}">
                <a16:creationId xmlns:a16="http://schemas.microsoft.com/office/drawing/2014/main" id="{75EF18BF-D64F-2C4A-A19E-40F817B275B1}"/>
              </a:ext>
            </a:extLst>
          </p:cNvPr>
          <p:cNvSpPr>
            <a:spLocks noGrp="1"/>
          </p:cNvSpPr>
          <p:nvPr>
            <p:ph type="sldNum" sz="quarter" idx="12"/>
          </p:nvPr>
        </p:nvSpPr>
        <p:spPr/>
        <p:txBody>
          <a:bodyPr/>
          <a:lstStyle/>
          <a:p>
            <a:fld id="{67AA197A-76A9-1C44-AFF7-1170AC92155D}" type="slidenum">
              <a:rPr lang="en-US" smtClean="0"/>
              <a:t>10</a:t>
            </a:fld>
            <a:endParaRPr lang="en-US"/>
          </a:p>
        </p:txBody>
      </p:sp>
    </p:spTree>
    <p:extLst>
      <p:ext uri="{BB962C8B-B14F-4D97-AF65-F5344CB8AC3E}">
        <p14:creationId xmlns:p14="http://schemas.microsoft.com/office/powerpoint/2010/main" val="212473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23693"/>
            <a:ext cx="9144000" cy="2004014"/>
          </a:xfrm>
          <a:prstGeom prst="rect">
            <a:avLst/>
          </a:prstGeom>
        </p:spPr>
      </p:pic>
      <p:pic>
        <p:nvPicPr>
          <p:cNvPr id="4" name="Picture 3"/>
          <p:cNvPicPr>
            <a:picLocks noChangeAspect="1"/>
          </p:cNvPicPr>
          <p:nvPr/>
        </p:nvPicPr>
        <p:blipFill>
          <a:blip r:embed="rId3"/>
          <a:stretch>
            <a:fillRect/>
          </a:stretch>
        </p:blipFill>
        <p:spPr>
          <a:xfrm>
            <a:off x="782064" y="587317"/>
            <a:ext cx="8140700" cy="673100"/>
          </a:xfrm>
          <a:prstGeom prst="rect">
            <a:avLst/>
          </a:prstGeom>
        </p:spPr>
      </p:pic>
      <p:pic>
        <p:nvPicPr>
          <p:cNvPr id="5" name="Picture 4"/>
          <p:cNvPicPr>
            <a:picLocks noChangeAspect="1"/>
          </p:cNvPicPr>
          <p:nvPr/>
        </p:nvPicPr>
        <p:blipFill>
          <a:blip r:embed="rId4"/>
          <a:stretch>
            <a:fillRect/>
          </a:stretch>
        </p:blipFill>
        <p:spPr>
          <a:xfrm>
            <a:off x="16500" y="4348793"/>
            <a:ext cx="9144000" cy="2299956"/>
          </a:xfrm>
          <a:prstGeom prst="rect">
            <a:avLst/>
          </a:prstGeom>
        </p:spPr>
      </p:pic>
      <p:sp>
        <p:nvSpPr>
          <p:cNvPr id="3" name="Slide Number Placeholder 2">
            <a:extLst>
              <a:ext uri="{FF2B5EF4-FFF2-40B4-BE49-F238E27FC236}">
                <a16:creationId xmlns:a16="http://schemas.microsoft.com/office/drawing/2014/main" id="{CA1A275A-409C-7B46-9B13-2695E47A2732}"/>
              </a:ext>
            </a:extLst>
          </p:cNvPr>
          <p:cNvSpPr>
            <a:spLocks noGrp="1"/>
          </p:cNvSpPr>
          <p:nvPr>
            <p:ph type="sldNum" sz="quarter" idx="12"/>
          </p:nvPr>
        </p:nvSpPr>
        <p:spPr/>
        <p:txBody>
          <a:bodyPr/>
          <a:lstStyle/>
          <a:p>
            <a:fld id="{67AA197A-76A9-1C44-AFF7-1170AC92155D}" type="slidenum">
              <a:rPr lang="en-US" smtClean="0"/>
              <a:t>11</a:t>
            </a:fld>
            <a:endParaRPr lang="en-US"/>
          </a:p>
        </p:txBody>
      </p:sp>
    </p:spTree>
    <p:extLst>
      <p:ext uri="{BB962C8B-B14F-4D97-AF65-F5344CB8AC3E}">
        <p14:creationId xmlns:p14="http://schemas.microsoft.com/office/powerpoint/2010/main" val="294834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7543"/>
            <a:ext cx="9144000" cy="3266314"/>
          </a:xfrm>
          <a:prstGeom prst="rect">
            <a:avLst/>
          </a:prstGeom>
        </p:spPr>
      </p:pic>
      <p:pic>
        <p:nvPicPr>
          <p:cNvPr id="3" name="Picture 2"/>
          <p:cNvPicPr>
            <a:picLocks noChangeAspect="1"/>
          </p:cNvPicPr>
          <p:nvPr/>
        </p:nvPicPr>
        <p:blipFill>
          <a:blip r:embed="rId3"/>
          <a:stretch>
            <a:fillRect/>
          </a:stretch>
        </p:blipFill>
        <p:spPr>
          <a:xfrm>
            <a:off x="0" y="4045529"/>
            <a:ext cx="9144000" cy="2220799"/>
          </a:xfrm>
          <a:prstGeom prst="rect">
            <a:avLst/>
          </a:prstGeom>
        </p:spPr>
      </p:pic>
      <p:sp>
        <p:nvSpPr>
          <p:cNvPr id="4" name="Slide Number Placeholder 3">
            <a:extLst>
              <a:ext uri="{FF2B5EF4-FFF2-40B4-BE49-F238E27FC236}">
                <a16:creationId xmlns:a16="http://schemas.microsoft.com/office/drawing/2014/main" id="{88ECF243-581F-B247-8BE0-BF55784EC2EF}"/>
              </a:ext>
            </a:extLst>
          </p:cNvPr>
          <p:cNvSpPr>
            <a:spLocks noGrp="1"/>
          </p:cNvSpPr>
          <p:nvPr>
            <p:ph type="sldNum" sz="quarter" idx="12"/>
          </p:nvPr>
        </p:nvSpPr>
        <p:spPr/>
        <p:txBody>
          <a:bodyPr/>
          <a:lstStyle/>
          <a:p>
            <a:fld id="{67AA197A-76A9-1C44-AFF7-1170AC92155D}" type="slidenum">
              <a:rPr lang="en-US" smtClean="0"/>
              <a:t>12</a:t>
            </a:fld>
            <a:endParaRPr lang="en-US"/>
          </a:p>
        </p:txBody>
      </p:sp>
    </p:spTree>
    <p:extLst>
      <p:ext uri="{BB962C8B-B14F-4D97-AF65-F5344CB8AC3E}">
        <p14:creationId xmlns:p14="http://schemas.microsoft.com/office/powerpoint/2010/main" val="342530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934"/>
            <a:ext cx="9144000" cy="1676528"/>
          </a:xfrm>
          <a:prstGeom prst="rect">
            <a:avLst/>
          </a:prstGeom>
        </p:spPr>
      </p:pic>
      <p:pic>
        <p:nvPicPr>
          <p:cNvPr id="3" name="Picture 2"/>
          <p:cNvPicPr>
            <a:picLocks noChangeAspect="1"/>
          </p:cNvPicPr>
          <p:nvPr/>
        </p:nvPicPr>
        <p:blipFill>
          <a:blip r:embed="rId3"/>
          <a:stretch>
            <a:fillRect/>
          </a:stretch>
        </p:blipFill>
        <p:spPr>
          <a:xfrm>
            <a:off x="1870790" y="1810462"/>
            <a:ext cx="4634386" cy="1321914"/>
          </a:xfrm>
          <a:prstGeom prst="rect">
            <a:avLst/>
          </a:prstGeom>
        </p:spPr>
      </p:pic>
      <p:sp>
        <p:nvSpPr>
          <p:cNvPr id="4" name="Slide Number Placeholder 3">
            <a:extLst>
              <a:ext uri="{FF2B5EF4-FFF2-40B4-BE49-F238E27FC236}">
                <a16:creationId xmlns:a16="http://schemas.microsoft.com/office/drawing/2014/main" id="{4D922B70-DD32-7A4B-BB03-585C6289A1AD}"/>
              </a:ext>
            </a:extLst>
          </p:cNvPr>
          <p:cNvSpPr>
            <a:spLocks noGrp="1"/>
          </p:cNvSpPr>
          <p:nvPr>
            <p:ph type="sldNum" sz="quarter" idx="12"/>
          </p:nvPr>
        </p:nvSpPr>
        <p:spPr/>
        <p:txBody>
          <a:bodyPr/>
          <a:lstStyle/>
          <a:p>
            <a:fld id="{67AA197A-76A9-1C44-AFF7-1170AC92155D}" type="slidenum">
              <a:rPr lang="en-US" smtClean="0"/>
              <a:t>13</a:t>
            </a:fld>
            <a:endParaRPr lang="en-US"/>
          </a:p>
        </p:txBody>
      </p:sp>
      <p:pic>
        <p:nvPicPr>
          <p:cNvPr id="5" name="Picture 4">
            <a:extLst>
              <a:ext uri="{FF2B5EF4-FFF2-40B4-BE49-F238E27FC236}">
                <a16:creationId xmlns:a16="http://schemas.microsoft.com/office/drawing/2014/main" id="{97AD134A-196A-A44A-B130-3D9C09534AA5}"/>
              </a:ext>
            </a:extLst>
          </p:cNvPr>
          <p:cNvPicPr>
            <a:picLocks noChangeAspect="1"/>
          </p:cNvPicPr>
          <p:nvPr/>
        </p:nvPicPr>
        <p:blipFill>
          <a:blip r:embed="rId4"/>
          <a:stretch>
            <a:fillRect/>
          </a:stretch>
        </p:blipFill>
        <p:spPr>
          <a:xfrm>
            <a:off x="506234" y="3486990"/>
            <a:ext cx="7114784" cy="1475731"/>
          </a:xfrm>
          <a:prstGeom prst="rect">
            <a:avLst/>
          </a:prstGeom>
        </p:spPr>
      </p:pic>
      <p:pic>
        <p:nvPicPr>
          <p:cNvPr id="6" name="Picture 5">
            <a:extLst>
              <a:ext uri="{FF2B5EF4-FFF2-40B4-BE49-F238E27FC236}">
                <a16:creationId xmlns:a16="http://schemas.microsoft.com/office/drawing/2014/main" id="{CC77F08F-C943-044D-83C4-0FB7E0D98427}"/>
              </a:ext>
            </a:extLst>
          </p:cNvPr>
          <p:cNvPicPr>
            <a:picLocks noChangeAspect="1"/>
          </p:cNvPicPr>
          <p:nvPr/>
        </p:nvPicPr>
        <p:blipFill>
          <a:blip r:embed="rId5"/>
          <a:stretch>
            <a:fillRect/>
          </a:stretch>
        </p:blipFill>
        <p:spPr>
          <a:xfrm>
            <a:off x="2499178" y="5239666"/>
            <a:ext cx="1752339" cy="357442"/>
          </a:xfrm>
          <a:prstGeom prst="rect">
            <a:avLst/>
          </a:prstGeom>
        </p:spPr>
      </p:pic>
      <p:grpSp>
        <p:nvGrpSpPr>
          <p:cNvPr id="7" name="Group 6">
            <a:extLst>
              <a:ext uri="{FF2B5EF4-FFF2-40B4-BE49-F238E27FC236}">
                <a16:creationId xmlns:a16="http://schemas.microsoft.com/office/drawing/2014/main" id="{893EB855-BBD5-5D48-92D3-8400F0E14B91}"/>
              </a:ext>
            </a:extLst>
          </p:cNvPr>
          <p:cNvGrpSpPr/>
          <p:nvPr/>
        </p:nvGrpSpPr>
        <p:grpSpPr>
          <a:xfrm>
            <a:off x="4572000" y="5239666"/>
            <a:ext cx="1100934" cy="375694"/>
            <a:chOff x="2917347" y="3020251"/>
            <a:chExt cx="1100934" cy="375694"/>
          </a:xfrm>
        </p:grpSpPr>
        <p:pic>
          <p:nvPicPr>
            <p:cNvPr id="8" name="Picture 7">
              <a:extLst>
                <a:ext uri="{FF2B5EF4-FFF2-40B4-BE49-F238E27FC236}">
                  <a16:creationId xmlns:a16="http://schemas.microsoft.com/office/drawing/2014/main" id="{1F4E7DCD-0BE5-0A42-B403-6DC424F7C475}"/>
                </a:ext>
              </a:extLst>
            </p:cNvPr>
            <p:cNvPicPr>
              <a:picLocks noChangeAspect="1"/>
            </p:cNvPicPr>
            <p:nvPr/>
          </p:nvPicPr>
          <p:blipFill>
            <a:blip r:embed="rId6"/>
            <a:stretch>
              <a:fillRect/>
            </a:stretch>
          </p:blipFill>
          <p:spPr>
            <a:xfrm>
              <a:off x="2917347" y="3020251"/>
              <a:ext cx="177800" cy="241300"/>
            </a:xfrm>
            <a:prstGeom prst="rect">
              <a:avLst/>
            </a:prstGeom>
          </p:spPr>
        </p:pic>
        <p:pic>
          <p:nvPicPr>
            <p:cNvPr id="9" name="Picture 8">
              <a:extLst>
                <a:ext uri="{FF2B5EF4-FFF2-40B4-BE49-F238E27FC236}">
                  <a16:creationId xmlns:a16="http://schemas.microsoft.com/office/drawing/2014/main" id="{ECF9FD68-2160-F246-8EE5-66AB732CF468}"/>
                </a:ext>
              </a:extLst>
            </p:cNvPr>
            <p:cNvPicPr>
              <a:picLocks noChangeAspect="1"/>
            </p:cNvPicPr>
            <p:nvPr/>
          </p:nvPicPr>
          <p:blipFill>
            <a:blip r:embed="rId7"/>
            <a:stretch>
              <a:fillRect/>
            </a:stretch>
          </p:blipFill>
          <p:spPr>
            <a:xfrm>
              <a:off x="3095147" y="3020251"/>
              <a:ext cx="923134" cy="375694"/>
            </a:xfrm>
            <a:prstGeom prst="rect">
              <a:avLst/>
            </a:prstGeom>
          </p:spPr>
        </p:pic>
      </p:grpSp>
      <p:pic>
        <p:nvPicPr>
          <p:cNvPr id="10" name="Picture 9">
            <a:extLst>
              <a:ext uri="{FF2B5EF4-FFF2-40B4-BE49-F238E27FC236}">
                <a16:creationId xmlns:a16="http://schemas.microsoft.com/office/drawing/2014/main" id="{2E8C7778-1F1E-794E-8CF3-8E7E0A2066CD}"/>
              </a:ext>
            </a:extLst>
          </p:cNvPr>
          <p:cNvPicPr>
            <a:picLocks noChangeAspect="1"/>
          </p:cNvPicPr>
          <p:nvPr/>
        </p:nvPicPr>
        <p:blipFill>
          <a:blip r:embed="rId8"/>
          <a:stretch>
            <a:fillRect/>
          </a:stretch>
        </p:blipFill>
        <p:spPr>
          <a:xfrm>
            <a:off x="1360449" y="5874053"/>
            <a:ext cx="6423102" cy="528307"/>
          </a:xfrm>
          <a:prstGeom prst="rect">
            <a:avLst/>
          </a:prstGeom>
        </p:spPr>
      </p:pic>
    </p:spTree>
    <p:extLst>
      <p:ext uri="{BB962C8B-B14F-4D97-AF65-F5344CB8AC3E}">
        <p14:creationId xmlns:p14="http://schemas.microsoft.com/office/powerpoint/2010/main" val="328716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 y="22368"/>
            <a:ext cx="9144000" cy="4525267"/>
          </a:xfrm>
          <a:prstGeom prst="rect">
            <a:avLst/>
          </a:prstGeom>
        </p:spPr>
      </p:pic>
      <p:pic>
        <p:nvPicPr>
          <p:cNvPr id="3" name="Picture 2"/>
          <p:cNvPicPr>
            <a:picLocks noChangeAspect="1"/>
          </p:cNvPicPr>
          <p:nvPr/>
        </p:nvPicPr>
        <p:blipFill>
          <a:blip r:embed="rId3"/>
          <a:stretch>
            <a:fillRect/>
          </a:stretch>
        </p:blipFill>
        <p:spPr>
          <a:xfrm>
            <a:off x="0" y="6011839"/>
            <a:ext cx="9144000" cy="846161"/>
          </a:xfrm>
          <a:prstGeom prst="rect">
            <a:avLst/>
          </a:prstGeom>
        </p:spPr>
      </p:pic>
      <p:pic>
        <p:nvPicPr>
          <p:cNvPr id="4" name="Picture 3"/>
          <p:cNvPicPr>
            <a:picLocks noChangeAspect="1"/>
          </p:cNvPicPr>
          <p:nvPr/>
        </p:nvPicPr>
        <p:blipFill>
          <a:blip r:embed="rId4"/>
          <a:stretch>
            <a:fillRect/>
          </a:stretch>
        </p:blipFill>
        <p:spPr>
          <a:xfrm>
            <a:off x="4" y="4547635"/>
            <a:ext cx="9144000" cy="752104"/>
          </a:xfrm>
          <a:prstGeom prst="rect">
            <a:avLst/>
          </a:prstGeom>
        </p:spPr>
      </p:pic>
      <p:pic>
        <p:nvPicPr>
          <p:cNvPr id="5" name="Picture 4"/>
          <p:cNvPicPr>
            <a:picLocks noChangeAspect="1"/>
          </p:cNvPicPr>
          <p:nvPr/>
        </p:nvPicPr>
        <p:blipFill>
          <a:blip r:embed="rId5"/>
          <a:stretch>
            <a:fillRect/>
          </a:stretch>
        </p:blipFill>
        <p:spPr>
          <a:xfrm>
            <a:off x="4" y="5267788"/>
            <a:ext cx="9144000" cy="744051"/>
          </a:xfrm>
          <a:prstGeom prst="rect">
            <a:avLst/>
          </a:prstGeom>
        </p:spPr>
      </p:pic>
      <p:sp>
        <p:nvSpPr>
          <p:cNvPr id="6" name="Slide Number Placeholder 5">
            <a:extLst>
              <a:ext uri="{FF2B5EF4-FFF2-40B4-BE49-F238E27FC236}">
                <a16:creationId xmlns:a16="http://schemas.microsoft.com/office/drawing/2014/main" id="{BCD44F3A-3DD8-484D-96F3-FEAE34DC168F}"/>
              </a:ext>
            </a:extLst>
          </p:cNvPr>
          <p:cNvSpPr>
            <a:spLocks noGrp="1"/>
          </p:cNvSpPr>
          <p:nvPr>
            <p:ph type="sldNum" sz="quarter" idx="12"/>
          </p:nvPr>
        </p:nvSpPr>
        <p:spPr/>
        <p:txBody>
          <a:bodyPr/>
          <a:lstStyle/>
          <a:p>
            <a:fld id="{67AA197A-76A9-1C44-AFF7-1170AC92155D}" type="slidenum">
              <a:rPr lang="en-US" smtClean="0"/>
              <a:t>14</a:t>
            </a:fld>
            <a:endParaRPr lang="en-US"/>
          </a:p>
        </p:txBody>
      </p:sp>
      <p:sp>
        <p:nvSpPr>
          <p:cNvPr id="7" name="TextBox 6">
            <a:extLst>
              <a:ext uri="{FF2B5EF4-FFF2-40B4-BE49-F238E27FC236}">
                <a16:creationId xmlns:a16="http://schemas.microsoft.com/office/drawing/2014/main" id="{8CBB4C56-C627-AD47-B2FD-7ED7310B2483}"/>
              </a:ext>
            </a:extLst>
          </p:cNvPr>
          <p:cNvSpPr txBox="1"/>
          <p:nvPr/>
        </p:nvSpPr>
        <p:spPr>
          <a:xfrm>
            <a:off x="7620000" y="2698595"/>
            <a:ext cx="1263487" cy="64633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Calculate gamma</a:t>
            </a:r>
          </a:p>
          <a:p>
            <a:r>
              <a:rPr lang="en-US" sz="1200" dirty="0">
                <a:latin typeface="Times New Roman" panose="02020603050405020304" pitchFamily="18" charset="0"/>
                <a:cs typeface="Times New Roman" panose="02020603050405020304" pitchFamily="18" charset="0"/>
              </a:rPr>
              <a:t>using 12.36</a:t>
            </a:r>
          </a:p>
          <a:p>
            <a:r>
              <a:rPr lang="en-US" sz="1200" dirty="0">
                <a:latin typeface="Times New Roman" panose="02020603050405020304" pitchFamily="18" charset="0"/>
                <a:cs typeface="Times New Roman" panose="02020603050405020304" pitchFamily="18" charset="0"/>
              </a:rPr>
              <a:t>And zero limit </a:t>
            </a:r>
          </a:p>
        </p:txBody>
      </p:sp>
      <p:sp>
        <p:nvSpPr>
          <p:cNvPr id="8" name="TextBox 7">
            <a:extLst>
              <a:ext uri="{FF2B5EF4-FFF2-40B4-BE49-F238E27FC236}">
                <a16:creationId xmlns:a16="http://schemas.microsoft.com/office/drawing/2014/main" id="{FF0EE642-E06C-FA4C-891E-81F86E2376B2}"/>
              </a:ext>
            </a:extLst>
          </p:cNvPr>
          <p:cNvSpPr txBox="1"/>
          <p:nvPr/>
        </p:nvSpPr>
        <p:spPr>
          <a:xfrm>
            <a:off x="6300169" y="3300322"/>
            <a:ext cx="2749471" cy="1015663"/>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For pure x = 1 y=1 so </a:t>
            </a:r>
            <a:r>
              <a:rPr lang="en-US" sz="1200" dirty="0" err="1">
                <a:latin typeface="Times New Roman" panose="02020603050405020304" pitchFamily="18" charset="0"/>
                <a:cs typeface="Times New Roman" panose="02020603050405020304" pitchFamily="18" charset="0"/>
              </a:rPr>
              <a:t>Py</a:t>
            </a:r>
            <a:r>
              <a:rPr lang="en-US" sz="1200" dirty="0">
                <a:latin typeface="Times New Roman" panose="02020603050405020304" pitchFamily="18" charset="0"/>
                <a:cs typeface="Times New Roman" panose="02020603050405020304" pitchFamily="18" charset="0"/>
              </a:rPr>
              <a:t> = x </a:t>
            </a:r>
            <a:r>
              <a:rPr lang="en-US" sz="1200" dirty="0" err="1">
                <a:latin typeface="Times New Roman" panose="02020603050405020304" pitchFamily="18" charset="0"/>
                <a:cs typeface="Times New Roman" panose="02020603050405020304" pitchFamily="18" charset="0"/>
              </a:rPr>
              <a:t>Psat</a:t>
            </a:r>
            <a:r>
              <a:rPr lang="en-US" sz="1200" dirty="0">
                <a:latin typeface="Times New Roman" panose="02020603050405020304" pitchFamily="18" charset="0"/>
                <a:cs typeface="Times New Roman" panose="02020603050405020304" pitchFamily="18" charset="0"/>
              </a:rPr>
              <a:t> gamma</a:t>
            </a:r>
          </a:p>
          <a:p>
            <a:r>
              <a:rPr lang="en-US" sz="1200" dirty="0">
                <a:latin typeface="Times New Roman" panose="02020603050405020304" pitchFamily="18" charset="0"/>
                <a:cs typeface="Times New Roman" panose="02020603050405020304" pitchFamily="18" charset="0"/>
              </a:rPr>
              <a:t>P = </a:t>
            </a:r>
            <a:r>
              <a:rPr lang="en-US" sz="1200" dirty="0" err="1">
                <a:latin typeface="Times New Roman" panose="02020603050405020304" pitchFamily="18" charset="0"/>
                <a:cs typeface="Times New Roman" panose="02020603050405020304" pitchFamily="18" charset="0"/>
              </a:rPr>
              <a:t>Psat</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gamma is 1 for pure</a:t>
            </a:r>
          </a:p>
          <a:p>
            <a:r>
              <a:rPr lang="en-US" sz="1200" dirty="0">
                <a:latin typeface="Times New Roman" panose="02020603050405020304" pitchFamily="18" charset="0"/>
                <a:cs typeface="Times New Roman" panose="02020603050405020304" pitchFamily="18" charset="0"/>
              </a:rPr>
              <a:t>So (x gamma) for matching phase with</a:t>
            </a:r>
          </a:p>
          <a:p>
            <a:r>
              <a:rPr lang="en-US" sz="1200" dirty="0">
                <a:latin typeface="Times New Roman" panose="02020603050405020304" pitchFamily="18" charset="0"/>
                <a:cs typeface="Times New Roman" panose="02020603050405020304" pitchFamily="18" charset="0"/>
              </a:rPr>
              <a:t> pure is 1 so get x then use x and 12.36</a:t>
            </a:r>
          </a:p>
          <a:p>
            <a:r>
              <a:rPr lang="en-US" sz="1200" dirty="0">
                <a:latin typeface="Times New Roman" panose="02020603050405020304" pitchFamily="18" charset="0"/>
                <a:cs typeface="Times New Roman" panose="02020603050405020304" pitchFamily="18" charset="0"/>
              </a:rPr>
              <a:t>To get gamma, then get x from 1/gamma</a:t>
            </a:r>
          </a:p>
        </p:txBody>
      </p:sp>
    </p:spTree>
    <p:extLst>
      <p:ext uri="{BB962C8B-B14F-4D97-AF65-F5344CB8AC3E}">
        <p14:creationId xmlns:p14="http://schemas.microsoft.com/office/powerpoint/2010/main" val="142762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353"/>
            <a:ext cx="9144000" cy="2398937"/>
          </a:xfrm>
          <a:prstGeom prst="rect">
            <a:avLst/>
          </a:prstGeom>
        </p:spPr>
      </p:pic>
      <p:pic>
        <p:nvPicPr>
          <p:cNvPr id="3" name="Picture 2"/>
          <p:cNvPicPr>
            <a:picLocks noChangeAspect="1"/>
          </p:cNvPicPr>
          <p:nvPr/>
        </p:nvPicPr>
        <p:blipFill>
          <a:blip r:embed="rId3"/>
          <a:stretch>
            <a:fillRect/>
          </a:stretch>
        </p:blipFill>
        <p:spPr>
          <a:xfrm>
            <a:off x="0" y="2882450"/>
            <a:ext cx="9144000" cy="356050"/>
          </a:xfrm>
          <a:prstGeom prst="rect">
            <a:avLst/>
          </a:prstGeom>
        </p:spPr>
      </p:pic>
      <p:pic>
        <p:nvPicPr>
          <p:cNvPr id="4" name="Picture 3"/>
          <p:cNvPicPr>
            <a:picLocks noChangeAspect="1"/>
          </p:cNvPicPr>
          <p:nvPr/>
        </p:nvPicPr>
        <p:blipFill>
          <a:blip r:embed="rId4"/>
          <a:stretch>
            <a:fillRect/>
          </a:stretch>
        </p:blipFill>
        <p:spPr>
          <a:xfrm>
            <a:off x="0" y="3238500"/>
            <a:ext cx="9144000" cy="2337150"/>
          </a:xfrm>
          <a:prstGeom prst="rect">
            <a:avLst/>
          </a:prstGeom>
        </p:spPr>
      </p:pic>
      <p:pic>
        <p:nvPicPr>
          <p:cNvPr id="5" name="Picture 4"/>
          <p:cNvPicPr>
            <a:picLocks noChangeAspect="1"/>
          </p:cNvPicPr>
          <p:nvPr/>
        </p:nvPicPr>
        <p:blipFill>
          <a:blip r:embed="rId5"/>
          <a:stretch>
            <a:fillRect/>
          </a:stretch>
        </p:blipFill>
        <p:spPr>
          <a:xfrm>
            <a:off x="0" y="5833529"/>
            <a:ext cx="9144000" cy="752104"/>
          </a:xfrm>
          <a:prstGeom prst="rect">
            <a:avLst/>
          </a:prstGeom>
        </p:spPr>
      </p:pic>
      <p:sp>
        <p:nvSpPr>
          <p:cNvPr id="6" name="Slide Number Placeholder 5">
            <a:extLst>
              <a:ext uri="{FF2B5EF4-FFF2-40B4-BE49-F238E27FC236}">
                <a16:creationId xmlns:a16="http://schemas.microsoft.com/office/drawing/2014/main" id="{0D7F8DDF-76B4-9C4F-9441-BC9B49B58D00}"/>
              </a:ext>
            </a:extLst>
          </p:cNvPr>
          <p:cNvSpPr>
            <a:spLocks noGrp="1"/>
          </p:cNvSpPr>
          <p:nvPr>
            <p:ph type="sldNum" sz="quarter" idx="12"/>
          </p:nvPr>
        </p:nvSpPr>
        <p:spPr/>
        <p:txBody>
          <a:bodyPr/>
          <a:lstStyle/>
          <a:p>
            <a:fld id="{67AA197A-76A9-1C44-AFF7-1170AC92155D}" type="slidenum">
              <a:rPr lang="en-US" smtClean="0"/>
              <a:t>15</a:t>
            </a:fld>
            <a:endParaRPr lang="en-US"/>
          </a:p>
        </p:txBody>
      </p:sp>
    </p:spTree>
    <p:extLst>
      <p:ext uri="{BB962C8B-B14F-4D97-AF65-F5344CB8AC3E}">
        <p14:creationId xmlns:p14="http://schemas.microsoft.com/office/powerpoint/2010/main" val="150367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9116"/>
            <a:ext cx="9144000" cy="371772"/>
          </a:xfrm>
          <a:prstGeom prst="rect">
            <a:avLst/>
          </a:prstGeom>
        </p:spPr>
      </p:pic>
      <p:pic>
        <p:nvPicPr>
          <p:cNvPr id="3" name="Picture 2"/>
          <p:cNvPicPr>
            <a:picLocks noChangeAspect="1"/>
          </p:cNvPicPr>
          <p:nvPr/>
        </p:nvPicPr>
        <p:blipFill>
          <a:blip r:embed="rId3"/>
          <a:stretch>
            <a:fillRect/>
          </a:stretch>
        </p:blipFill>
        <p:spPr>
          <a:xfrm>
            <a:off x="0" y="825500"/>
            <a:ext cx="9144000" cy="5195635"/>
          </a:xfrm>
          <a:prstGeom prst="rect">
            <a:avLst/>
          </a:prstGeom>
        </p:spPr>
      </p:pic>
      <p:sp>
        <p:nvSpPr>
          <p:cNvPr id="4" name="Slide Number Placeholder 3">
            <a:extLst>
              <a:ext uri="{FF2B5EF4-FFF2-40B4-BE49-F238E27FC236}">
                <a16:creationId xmlns:a16="http://schemas.microsoft.com/office/drawing/2014/main" id="{FD92803D-0B91-8D4F-8AA7-B233793FBED2}"/>
              </a:ext>
            </a:extLst>
          </p:cNvPr>
          <p:cNvSpPr>
            <a:spLocks noGrp="1"/>
          </p:cNvSpPr>
          <p:nvPr>
            <p:ph type="sldNum" sz="quarter" idx="12"/>
          </p:nvPr>
        </p:nvSpPr>
        <p:spPr/>
        <p:txBody>
          <a:bodyPr/>
          <a:lstStyle/>
          <a:p>
            <a:fld id="{67AA197A-76A9-1C44-AFF7-1170AC92155D}" type="slidenum">
              <a:rPr lang="en-US" smtClean="0"/>
              <a:t>16</a:t>
            </a:fld>
            <a:endParaRPr lang="en-US"/>
          </a:p>
        </p:txBody>
      </p:sp>
    </p:spTree>
    <p:extLst>
      <p:ext uri="{BB962C8B-B14F-4D97-AF65-F5344CB8AC3E}">
        <p14:creationId xmlns:p14="http://schemas.microsoft.com/office/powerpoint/2010/main" val="104183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3500"/>
            <a:ext cx="9144000" cy="4186605"/>
          </a:xfrm>
          <a:prstGeom prst="rect">
            <a:avLst/>
          </a:prstGeom>
        </p:spPr>
      </p:pic>
      <p:pic>
        <p:nvPicPr>
          <p:cNvPr id="3" name="Picture 2"/>
          <p:cNvPicPr>
            <a:picLocks noChangeAspect="1"/>
          </p:cNvPicPr>
          <p:nvPr/>
        </p:nvPicPr>
        <p:blipFill>
          <a:blip r:embed="rId3"/>
          <a:stretch>
            <a:fillRect/>
          </a:stretch>
        </p:blipFill>
        <p:spPr>
          <a:xfrm>
            <a:off x="1776485" y="263425"/>
            <a:ext cx="6273800" cy="787400"/>
          </a:xfrm>
          <a:prstGeom prst="rect">
            <a:avLst/>
          </a:prstGeom>
        </p:spPr>
      </p:pic>
      <p:sp>
        <p:nvSpPr>
          <p:cNvPr id="4" name="Slide Number Placeholder 3">
            <a:extLst>
              <a:ext uri="{FF2B5EF4-FFF2-40B4-BE49-F238E27FC236}">
                <a16:creationId xmlns:a16="http://schemas.microsoft.com/office/drawing/2014/main" id="{46DAE838-AD40-3244-B1A8-B79173E00EC2}"/>
              </a:ext>
            </a:extLst>
          </p:cNvPr>
          <p:cNvSpPr>
            <a:spLocks noGrp="1"/>
          </p:cNvSpPr>
          <p:nvPr>
            <p:ph type="sldNum" sz="quarter" idx="12"/>
          </p:nvPr>
        </p:nvSpPr>
        <p:spPr/>
        <p:txBody>
          <a:bodyPr/>
          <a:lstStyle/>
          <a:p>
            <a:fld id="{67AA197A-76A9-1C44-AFF7-1170AC92155D}" type="slidenum">
              <a:rPr lang="en-US" smtClean="0"/>
              <a:t>17</a:t>
            </a:fld>
            <a:endParaRPr lang="en-US"/>
          </a:p>
        </p:txBody>
      </p:sp>
    </p:spTree>
    <p:extLst>
      <p:ext uri="{BB962C8B-B14F-4D97-AF65-F5344CB8AC3E}">
        <p14:creationId xmlns:p14="http://schemas.microsoft.com/office/powerpoint/2010/main" val="115154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6243"/>
            <a:ext cx="9144000" cy="328246"/>
          </a:xfrm>
          <a:prstGeom prst="rect">
            <a:avLst/>
          </a:prstGeom>
        </p:spPr>
      </p:pic>
      <p:pic>
        <p:nvPicPr>
          <p:cNvPr id="3" name="Picture 2"/>
          <p:cNvPicPr>
            <a:picLocks noChangeAspect="1"/>
          </p:cNvPicPr>
          <p:nvPr/>
        </p:nvPicPr>
        <p:blipFill>
          <a:blip r:embed="rId3"/>
          <a:stretch>
            <a:fillRect/>
          </a:stretch>
        </p:blipFill>
        <p:spPr>
          <a:xfrm>
            <a:off x="32019" y="782090"/>
            <a:ext cx="9144000" cy="2227783"/>
          </a:xfrm>
          <a:prstGeom prst="rect">
            <a:avLst/>
          </a:prstGeom>
        </p:spPr>
      </p:pic>
      <p:pic>
        <p:nvPicPr>
          <p:cNvPr id="4" name="Picture 3"/>
          <p:cNvPicPr>
            <a:picLocks noChangeAspect="1"/>
          </p:cNvPicPr>
          <p:nvPr/>
        </p:nvPicPr>
        <p:blipFill>
          <a:blip r:embed="rId4"/>
          <a:stretch>
            <a:fillRect/>
          </a:stretch>
        </p:blipFill>
        <p:spPr>
          <a:xfrm>
            <a:off x="0" y="3009873"/>
            <a:ext cx="9144000" cy="3710033"/>
          </a:xfrm>
          <a:prstGeom prst="rect">
            <a:avLst/>
          </a:prstGeom>
        </p:spPr>
      </p:pic>
      <p:sp>
        <p:nvSpPr>
          <p:cNvPr id="5" name="Slide Number Placeholder 4">
            <a:extLst>
              <a:ext uri="{FF2B5EF4-FFF2-40B4-BE49-F238E27FC236}">
                <a16:creationId xmlns:a16="http://schemas.microsoft.com/office/drawing/2014/main" id="{119F33FD-7C18-E14F-B447-032BA4C98CB4}"/>
              </a:ext>
            </a:extLst>
          </p:cNvPr>
          <p:cNvSpPr>
            <a:spLocks noGrp="1"/>
          </p:cNvSpPr>
          <p:nvPr>
            <p:ph type="sldNum" sz="quarter" idx="12"/>
          </p:nvPr>
        </p:nvSpPr>
        <p:spPr/>
        <p:txBody>
          <a:bodyPr/>
          <a:lstStyle/>
          <a:p>
            <a:fld id="{67AA197A-76A9-1C44-AFF7-1170AC92155D}" type="slidenum">
              <a:rPr lang="en-US" smtClean="0"/>
              <a:t>18</a:t>
            </a:fld>
            <a:endParaRPr lang="en-US"/>
          </a:p>
        </p:txBody>
      </p:sp>
      <p:pic>
        <p:nvPicPr>
          <p:cNvPr id="6" name="Picture 5">
            <a:extLst>
              <a:ext uri="{FF2B5EF4-FFF2-40B4-BE49-F238E27FC236}">
                <a16:creationId xmlns:a16="http://schemas.microsoft.com/office/drawing/2014/main" id="{E1DAA465-852C-0E42-B1B1-09B36FE51F72}"/>
              </a:ext>
            </a:extLst>
          </p:cNvPr>
          <p:cNvPicPr>
            <a:picLocks noChangeAspect="1"/>
          </p:cNvPicPr>
          <p:nvPr/>
        </p:nvPicPr>
        <p:blipFill>
          <a:blip r:embed="rId5"/>
          <a:stretch>
            <a:fillRect/>
          </a:stretch>
        </p:blipFill>
        <p:spPr>
          <a:xfrm>
            <a:off x="1394522" y="2991924"/>
            <a:ext cx="4995127" cy="347294"/>
          </a:xfrm>
          <a:prstGeom prst="rect">
            <a:avLst/>
          </a:prstGeom>
        </p:spPr>
      </p:pic>
    </p:spTree>
    <p:extLst>
      <p:ext uri="{BB962C8B-B14F-4D97-AF65-F5344CB8AC3E}">
        <p14:creationId xmlns:p14="http://schemas.microsoft.com/office/powerpoint/2010/main" val="327180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7500"/>
            <a:ext cx="9144000" cy="3677990"/>
          </a:xfrm>
          <a:prstGeom prst="rect">
            <a:avLst/>
          </a:prstGeom>
        </p:spPr>
      </p:pic>
      <p:sp>
        <p:nvSpPr>
          <p:cNvPr id="3" name="Slide Number Placeholder 2">
            <a:extLst>
              <a:ext uri="{FF2B5EF4-FFF2-40B4-BE49-F238E27FC236}">
                <a16:creationId xmlns:a16="http://schemas.microsoft.com/office/drawing/2014/main" id="{12BF63F6-B127-B248-9A89-142BF497AC70}"/>
              </a:ext>
            </a:extLst>
          </p:cNvPr>
          <p:cNvSpPr>
            <a:spLocks noGrp="1"/>
          </p:cNvSpPr>
          <p:nvPr>
            <p:ph type="sldNum" sz="quarter" idx="12"/>
          </p:nvPr>
        </p:nvSpPr>
        <p:spPr/>
        <p:txBody>
          <a:bodyPr/>
          <a:lstStyle/>
          <a:p>
            <a:fld id="{67AA197A-76A9-1C44-AFF7-1170AC92155D}" type="slidenum">
              <a:rPr lang="en-US" smtClean="0"/>
              <a:t>19</a:t>
            </a:fld>
            <a:endParaRPr lang="en-US"/>
          </a:p>
        </p:txBody>
      </p:sp>
    </p:spTree>
    <p:extLst>
      <p:ext uri="{BB962C8B-B14F-4D97-AF65-F5344CB8AC3E}">
        <p14:creationId xmlns:p14="http://schemas.microsoft.com/office/powerpoint/2010/main" val="326920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97D12-986A-C74A-AC1B-7D0F30B4D871}"/>
              </a:ext>
            </a:extLst>
          </p:cNvPr>
          <p:cNvPicPr>
            <a:picLocks noChangeAspect="1"/>
          </p:cNvPicPr>
          <p:nvPr/>
        </p:nvPicPr>
        <p:blipFill>
          <a:blip r:embed="rId2"/>
          <a:stretch>
            <a:fillRect/>
          </a:stretch>
        </p:blipFill>
        <p:spPr>
          <a:xfrm>
            <a:off x="154045" y="488514"/>
            <a:ext cx="5156990" cy="3881546"/>
          </a:xfrm>
          <a:prstGeom prst="rect">
            <a:avLst/>
          </a:prstGeom>
        </p:spPr>
      </p:pic>
      <p:pic>
        <p:nvPicPr>
          <p:cNvPr id="4" name="Picture 3">
            <a:extLst>
              <a:ext uri="{FF2B5EF4-FFF2-40B4-BE49-F238E27FC236}">
                <a16:creationId xmlns:a16="http://schemas.microsoft.com/office/drawing/2014/main" id="{F3F6FD4F-9DA5-024F-8D4E-E3A300ED94E1}"/>
              </a:ext>
            </a:extLst>
          </p:cNvPr>
          <p:cNvPicPr>
            <a:picLocks noChangeAspect="1"/>
          </p:cNvPicPr>
          <p:nvPr/>
        </p:nvPicPr>
        <p:blipFill>
          <a:blip r:embed="rId3"/>
          <a:stretch>
            <a:fillRect/>
          </a:stretch>
        </p:blipFill>
        <p:spPr>
          <a:xfrm>
            <a:off x="5311035" y="1978502"/>
            <a:ext cx="3496849" cy="329747"/>
          </a:xfrm>
          <a:prstGeom prst="rect">
            <a:avLst/>
          </a:prstGeom>
        </p:spPr>
      </p:pic>
      <p:pic>
        <p:nvPicPr>
          <p:cNvPr id="6" name="Picture 5">
            <a:extLst>
              <a:ext uri="{FF2B5EF4-FFF2-40B4-BE49-F238E27FC236}">
                <a16:creationId xmlns:a16="http://schemas.microsoft.com/office/drawing/2014/main" id="{45FCA543-1B75-A14A-B363-380C4FDA102C}"/>
              </a:ext>
            </a:extLst>
          </p:cNvPr>
          <p:cNvPicPr>
            <a:picLocks noChangeAspect="1"/>
          </p:cNvPicPr>
          <p:nvPr/>
        </p:nvPicPr>
        <p:blipFill>
          <a:blip r:embed="rId4"/>
          <a:stretch>
            <a:fillRect/>
          </a:stretch>
        </p:blipFill>
        <p:spPr>
          <a:xfrm>
            <a:off x="5910371" y="2429287"/>
            <a:ext cx="1893344" cy="451960"/>
          </a:xfrm>
          <a:prstGeom prst="rect">
            <a:avLst/>
          </a:prstGeom>
        </p:spPr>
      </p:pic>
      <p:pic>
        <p:nvPicPr>
          <p:cNvPr id="7" name="Picture 6">
            <a:extLst>
              <a:ext uri="{FF2B5EF4-FFF2-40B4-BE49-F238E27FC236}">
                <a16:creationId xmlns:a16="http://schemas.microsoft.com/office/drawing/2014/main" id="{485E7C6E-7515-474A-8713-EFB3DCDE7021}"/>
              </a:ext>
            </a:extLst>
          </p:cNvPr>
          <p:cNvPicPr>
            <a:picLocks noChangeAspect="1"/>
          </p:cNvPicPr>
          <p:nvPr/>
        </p:nvPicPr>
        <p:blipFill>
          <a:blip r:embed="rId5"/>
          <a:stretch>
            <a:fillRect/>
          </a:stretch>
        </p:blipFill>
        <p:spPr>
          <a:xfrm>
            <a:off x="5910371" y="3142675"/>
            <a:ext cx="1894726" cy="427242"/>
          </a:xfrm>
          <a:prstGeom prst="rect">
            <a:avLst/>
          </a:prstGeom>
        </p:spPr>
      </p:pic>
      <p:pic>
        <p:nvPicPr>
          <p:cNvPr id="8" name="Picture 7">
            <a:extLst>
              <a:ext uri="{FF2B5EF4-FFF2-40B4-BE49-F238E27FC236}">
                <a16:creationId xmlns:a16="http://schemas.microsoft.com/office/drawing/2014/main" id="{4029E05A-741E-F848-9AE0-B9678899D62A}"/>
              </a:ext>
            </a:extLst>
          </p:cNvPr>
          <p:cNvPicPr>
            <a:picLocks noChangeAspect="1"/>
          </p:cNvPicPr>
          <p:nvPr/>
        </p:nvPicPr>
        <p:blipFill>
          <a:blip r:embed="rId6"/>
          <a:stretch>
            <a:fillRect/>
          </a:stretch>
        </p:blipFill>
        <p:spPr>
          <a:xfrm>
            <a:off x="5103660" y="905969"/>
            <a:ext cx="3911600" cy="419100"/>
          </a:xfrm>
          <a:prstGeom prst="rect">
            <a:avLst/>
          </a:prstGeom>
        </p:spPr>
      </p:pic>
      <p:pic>
        <p:nvPicPr>
          <p:cNvPr id="9" name="Picture 8">
            <a:extLst>
              <a:ext uri="{FF2B5EF4-FFF2-40B4-BE49-F238E27FC236}">
                <a16:creationId xmlns:a16="http://schemas.microsoft.com/office/drawing/2014/main" id="{F89C72B6-D545-9F4C-873F-38E598318CFF}"/>
              </a:ext>
            </a:extLst>
          </p:cNvPr>
          <p:cNvPicPr>
            <a:picLocks noChangeAspect="1"/>
          </p:cNvPicPr>
          <p:nvPr/>
        </p:nvPicPr>
        <p:blipFill>
          <a:blip r:embed="rId7"/>
          <a:stretch>
            <a:fillRect/>
          </a:stretch>
        </p:blipFill>
        <p:spPr>
          <a:xfrm>
            <a:off x="1340285" y="4916639"/>
            <a:ext cx="6325644" cy="975916"/>
          </a:xfrm>
          <a:prstGeom prst="rect">
            <a:avLst/>
          </a:prstGeom>
        </p:spPr>
      </p:pic>
      <p:sp>
        <p:nvSpPr>
          <p:cNvPr id="10" name="Slide Number Placeholder 9">
            <a:extLst>
              <a:ext uri="{FF2B5EF4-FFF2-40B4-BE49-F238E27FC236}">
                <a16:creationId xmlns:a16="http://schemas.microsoft.com/office/drawing/2014/main" id="{4F37E97E-D693-934B-A322-06025018EC2B}"/>
              </a:ext>
            </a:extLst>
          </p:cNvPr>
          <p:cNvSpPr>
            <a:spLocks noGrp="1"/>
          </p:cNvSpPr>
          <p:nvPr>
            <p:ph type="sldNum" sz="quarter" idx="12"/>
          </p:nvPr>
        </p:nvSpPr>
        <p:spPr/>
        <p:txBody>
          <a:bodyPr/>
          <a:lstStyle/>
          <a:p>
            <a:fld id="{67AA197A-76A9-1C44-AFF7-1170AC92155D}" type="slidenum">
              <a:rPr lang="en-US" smtClean="0"/>
              <a:t>2</a:t>
            </a:fld>
            <a:endParaRPr lang="en-US"/>
          </a:p>
        </p:txBody>
      </p:sp>
    </p:spTree>
    <p:extLst>
      <p:ext uri="{BB962C8B-B14F-4D97-AF65-F5344CB8AC3E}">
        <p14:creationId xmlns:p14="http://schemas.microsoft.com/office/powerpoint/2010/main" val="149883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4345"/>
          </a:xfrm>
          <a:prstGeom prst="rect">
            <a:avLst/>
          </a:prstGeom>
        </p:spPr>
      </p:pic>
      <p:sp>
        <p:nvSpPr>
          <p:cNvPr id="3" name="Slide Number Placeholder 2">
            <a:extLst>
              <a:ext uri="{FF2B5EF4-FFF2-40B4-BE49-F238E27FC236}">
                <a16:creationId xmlns:a16="http://schemas.microsoft.com/office/drawing/2014/main" id="{720237DC-64A4-FE42-80F1-36F27F5BED20}"/>
              </a:ext>
            </a:extLst>
          </p:cNvPr>
          <p:cNvSpPr>
            <a:spLocks noGrp="1"/>
          </p:cNvSpPr>
          <p:nvPr>
            <p:ph type="sldNum" sz="quarter" idx="12"/>
          </p:nvPr>
        </p:nvSpPr>
        <p:spPr/>
        <p:txBody>
          <a:bodyPr/>
          <a:lstStyle/>
          <a:p>
            <a:fld id="{67AA197A-76A9-1C44-AFF7-1170AC92155D}" type="slidenum">
              <a:rPr lang="en-US" smtClean="0"/>
              <a:t>20</a:t>
            </a:fld>
            <a:endParaRPr lang="en-US"/>
          </a:p>
        </p:txBody>
      </p:sp>
    </p:spTree>
    <p:extLst>
      <p:ext uri="{BB962C8B-B14F-4D97-AF65-F5344CB8AC3E}">
        <p14:creationId xmlns:p14="http://schemas.microsoft.com/office/powerpoint/2010/main" val="195874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442" y="522058"/>
            <a:ext cx="3352800" cy="431800"/>
          </a:xfrm>
          <a:prstGeom prst="rect">
            <a:avLst/>
          </a:prstGeom>
        </p:spPr>
      </p:pic>
      <p:pic>
        <p:nvPicPr>
          <p:cNvPr id="5" name="Picture 4"/>
          <p:cNvPicPr>
            <a:picLocks noChangeAspect="1"/>
          </p:cNvPicPr>
          <p:nvPr/>
        </p:nvPicPr>
        <p:blipFill>
          <a:blip r:embed="rId3"/>
          <a:stretch>
            <a:fillRect/>
          </a:stretch>
        </p:blipFill>
        <p:spPr>
          <a:xfrm>
            <a:off x="1174592" y="1900825"/>
            <a:ext cx="6337300" cy="927100"/>
          </a:xfrm>
          <a:prstGeom prst="rect">
            <a:avLst/>
          </a:prstGeom>
        </p:spPr>
      </p:pic>
      <p:pic>
        <p:nvPicPr>
          <p:cNvPr id="6" name="Picture 5"/>
          <p:cNvPicPr>
            <a:picLocks noChangeAspect="1"/>
          </p:cNvPicPr>
          <p:nvPr/>
        </p:nvPicPr>
        <p:blipFill>
          <a:blip r:embed="rId4"/>
          <a:stretch>
            <a:fillRect/>
          </a:stretch>
        </p:blipFill>
        <p:spPr>
          <a:xfrm>
            <a:off x="1564935" y="1270105"/>
            <a:ext cx="1435100" cy="495300"/>
          </a:xfrm>
          <a:prstGeom prst="rect">
            <a:avLst/>
          </a:prstGeom>
        </p:spPr>
      </p:pic>
      <p:sp>
        <p:nvSpPr>
          <p:cNvPr id="7" name="TextBox 6"/>
          <p:cNvSpPr txBox="1"/>
          <p:nvPr/>
        </p:nvSpPr>
        <p:spPr>
          <a:xfrm>
            <a:off x="3568390" y="1320483"/>
            <a:ext cx="1556836" cy="369332"/>
          </a:xfrm>
          <a:prstGeom prst="rect">
            <a:avLst/>
          </a:prstGeom>
          <a:noFill/>
        </p:spPr>
        <p:txBody>
          <a:bodyPr wrap="none" rtlCol="0">
            <a:spAutoFit/>
          </a:bodyPr>
          <a:lstStyle/>
          <a:p>
            <a:r>
              <a:rPr lang="en-US" dirty="0"/>
              <a:t>Activity </a:t>
            </a:r>
            <a:r>
              <a:rPr lang="en-US" dirty="0" err="1"/>
              <a:t>a</a:t>
            </a:r>
            <a:r>
              <a:rPr lang="en-US" baseline="-25000" dirty="0" err="1"/>
              <a:t>i</a:t>
            </a:r>
            <a:r>
              <a:rPr lang="el-GR" baseline="30000" dirty="0">
                <a:latin typeface="Symbol" charset="2"/>
                <a:cs typeface="Symbol" charset="2"/>
              </a:rPr>
              <a:t>α</a:t>
            </a:r>
            <a:r>
              <a:rPr lang="el-GR" dirty="0">
                <a:latin typeface="Symbol" charset="2"/>
                <a:cs typeface="Symbol" charset="2"/>
              </a:rPr>
              <a:t>=</a:t>
            </a:r>
            <a:r>
              <a:rPr lang="en-US" dirty="0" err="1"/>
              <a:t>a</a:t>
            </a:r>
            <a:r>
              <a:rPr lang="en-US" baseline="-25000" dirty="0" err="1"/>
              <a:t>i</a:t>
            </a:r>
            <a:r>
              <a:rPr lang="el-GR" baseline="30000" dirty="0">
                <a:latin typeface="Symbol" charset="2"/>
                <a:cs typeface="Symbol" charset="2"/>
              </a:rPr>
              <a:t>β</a:t>
            </a:r>
            <a:endParaRPr lang="en-US" baseline="30000" dirty="0">
              <a:latin typeface="Symbol" charset="2"/>
              <a:cs typeface="Symbol" charset="2"/>
            </a:endParaRPr>
          </a:p>
        </p:txBody>
      </p:sp>
      <p:pic>
        <p:nvPicPr>
          <p:cNvPr id="8" name="Picture 7"/>
          <p:cNvPicPr>
            <a:picLocks noChangeAspect="1"/>
          </p:cNvPicPr>
          <p:nvPr/>
        </p:nvPicPr>
        <p:blipFill>
          <a:blip r:embed="rId5"/>
          <a:stretch>
            <a:fillRect/>
          </a:stretch>
        </p:blipFill>
        <p:spPr>
          <a:xfrm>
            <a:off x="2374742" y="3676512"/>
            <a:ext cx="1968500" cy="266700"/>
          </a:xfrm>
          <a:prstGeom prst="rect">
            <a:avLst/>
          </a:prstGeom>
        </p:spPr>
      </p:pic>
      <p:pic>
        <p:nvPicPr>
          <p:cNvPr id="9" name="Picture 8"/>
          <p:cNvPicPr>
            <a:picLocks noChangeAspect="1"/>
          </p:cNvPicPr>
          <p:nvPr/>
        </p:nvPicPr>
        <p:blipFill>
          <a:blip r:embed="rId6"/>
          <a:stretch>
            <a:fillRect/>
          </a:stretch>
        </p:blipFill>
        <p:spPr>
          <a:xfrm>
            <a:off x="1805169" y="3289300"/>
            <a:ext cx="4445000" cy="342900"/>
          </a:xfrm>
          <a:prstGeom prst="rect">
            <a:avLst/>
          </a:prstGeom>
        </p:spPr>
      </p:pic>
      <p:pic>
        <p:nvPicPr>
          <p:cNvPr id="10" name="Picture 9"/>
          <p:cNvPicPr>
            <a:picLocks noChangeAspect="1"/>
          </p:cNvPicPr>
          <p:nvPr/>
        </p:nvPicPr>
        <p:blipFill>
          <a:blip r:embed="rId7"/>
          <a:stretch>
            <a:fillRect/>
          </a:stretch>
        </p:blipFill>
        <p:spPr>
          <a:xfrm>
            <a:off x="1346200" y="4186702"/>
            <a:ext cx="6451600" cy="812800"/>
          </a:xfrm>
          <a:prstGeom prst="rect">
            <a:avLst/>
          </a:prstGeom>
        </p:spPr>
      </p:pic>
      <p:sp>
        <p:nvSpPr>
          <p:cNvPr id="3" name="Slide Number Placeholder 2">
            <a:extLst>
              <a:ext uri="{FF2B5EF4-FFF2-40B4-BE49-F238E27FC236}">
                <a16:creationId xmlns:a16="http://schemas.microsoft.com/office/drawing/2014/main" id="{E2EF566E-A10E-EA4D-89B1-87C51866C9FF}"/>
              </a:ext>
            </a:extLst>
          </p:cNvPr>
          <p:cNvSpPr>
            <a:spLocks noGrp="1"/>
          </p:cNvSpPr>
          <p:nvPr>
            <p:ph type="sldNum" sz="quarter" idx="12"/>
          </p:nvPr>
        </p:nvSpPr>
        <p:spPr/>
        <p:txBody>
          <a:bodyPr/>
          <a:lstStyle/>
          <a:p>
            <a:fld id="{67AA197A-76A9-1C44-AFF7-1170AC92155D}" type="slidenum">
              <a:rPr lang="en-US" smtClean="0"/>
              <a:t>21</a:t>
            </a:fld>
            <a:endParaRPr lang="en-US"/>
          </a:p>
        </p:txBody>
      </p:sp>
    </p:spTree>
    <p:extLst>
      <p:ext uri="{BB962C8B-B14F-4D97-AF65-F5344CB8AC3E}">
        <p14:creationId xmlns:p14="http://schemas.microsoft.com/office/powerpoint/2010/main" val="358048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442" y="522058"/>
            <a:ext cx="3352800" cy="431800"/>
          </a:xfrm>
          <a:prstGeom prst="rect">
            <a:avLst/>
          </a:prstGeom>
        </p:spPr>
      </p:pic>
      <p:pic>
        <p:nvPicPr>
          <p:cNvPr id="5" name="Picture 4"/>
          <p:cNvPicPr>
            <a:picLocks noChangeAspect="1"/>
          </p:cNvPicPr>
          <p:nvPr/>
        </p:nvPicPr>
        <p:blipFill>
          <a:blip r:embed="rId4"/>
          <a:stretch>
            <a:fillRect/>
          </a:stretch>
        </p:blipFill>
        <p:spPr>
          <a:xfrm>
            <a:off x="1174592" y="1900825"/>
            <a:ext cx="6337300" cy="927100"/>
          </a:xfrm>
          <a:prstGeom prst="rect">
            <a:avLst/>
          </a:prstGeom>
        </p:spPr>
      </p:pic>
      <p:pic>
        <p:nvPicPr>
          <p:cNvPr id="6" name="Picture 5"/>
          <p:cNvPicPr>
            <a:picLocks noChangeAspect="1"/>
          </p:cNvPicPr>
          <p:nvPr/>
        </p:nvPicPr>
        <p:blipFill>
          <a:blip r:embed="rId5"/>
          <a:stretch>
            <a:fillRect/>
          </a:stretch>
        </p:blipFill>
        <p:spPr>
          <a:xfrm>
            <a:off x="1564935" y="1270105"/>
            <a:ext cx="1435100" cy="495300"/>
          </a:xfrm>
          <a:prstGeom prst="rect">
            <a:avLst/>
          </a:prstGeom>
        </p:spPr>
      </p:pic>
      <p:sp>
        <p:nvSpPr>
          <p:cNvPr id="7" name="TextBox 6"/>
          <p:cNvSpPr txBox="1"/>
          <p:nvPr/>
        </p:nvSpPr>
        <p:spPr>
          <a:xfrm>
            <a:off x="3568390" y="1320483"/>
            <a:ext cx="1556836" cy="369332"/>
          </a:xfrm>
          <a:prstGeom prst="rect">
            <a:avLst/>
          </a:prstGeom>
          <a:noFill/>
        </p:spPr>
        <p:txBody>
          <a:bodyPr wrap="none" rtlCol="0">
            <a:spAutoFit/>
          </a:bodyPr>
          <a:lstStyle/>
          <a:p>
            <a:r>
              <a:rPr lang="en-US" dirty="0"/>
              <a:t>Activity </a:t>
            </a:r>
            <a:r>
              <a:rPr lang="en-US" dirty="0" err="1"/>
              <a:t>a</a:t>
            </a:r>
            <a:r>
              <a:rPr lang="en-US" baseline="-25000" dirty="0" err="1"/>
              <a:t>i</a:t>
            </a:r>
            <a:r>
              <a:rPr lang="el-GR" baseline="30000" dirty="0">
                <a:latin typeface="Symbol" charset="2"/>
                <a:cs typeface="Symbol" charset="2"/>
              </a:rPr>
              <a:t>α</a:t>
            </a:r>
            <a:r>
              <a:rPr lang="el-GR" dirty="0">
                <a:latin typeface="Symbol" charset="2"/>
                <a:cs typeface="Symbol" charset="2"/>
              </a:rPr>
              <a:t>=</a:t>
            </a:r>
            <a:r>
              <a:rPr lang="en-US" dirty="0" err="1"/>
              <a:t>a</a:t>
            </a:r>
            <a:r>
              <a:rPr lang="en-US" baseline="-25000" dirty="0" err="1"/>
              <a:t>i</a:t>
            </a:r>
            <a:r>
              <a:rPr lang="el-GR" baseline="30000" dirty="0">
                <a:latin typeface="Symbol" charset="2"/>
                <a:cs typeface="Symbol" charset="2"/>
              </a:rPr>
              <a:t>β</a:t>
            </a:r>
            <a:endParaRPr lang="en-US" baseline="30000" dirty="0">
              <a:latin typeface="Symbol" charset="2"/>
              <a:cs typeface="Symbol" charset="2"/>
            </a:endParaRPr>
          </a:p>
        </p:txBody>
      </p:sp>
      <p:sp>
        <p:nvSpPr>
          <p:cNvPr id="3" name="TextBox 2"/>
          <p:cNvSpPr txBox="1"/>
          <p:nvPr/>
        </p:nvSpPr>
        <p:spPr>
          <a:xfrm>
            <a:off x="1349375" y="3444875"/>
            <a:ext cx="2012164" cy="369332"/>
          </a:xfrm>
          <a:prstGeom prst="rect">
            <a:avLst/>
          </a:prstGeom>
          <a:noFill/>
        </p:spPr>
        <p:txBody>
          <a:bodyPr wrap="none" rtlCol="0">
            <a:spAutoFit/>
          </a:bodyPr>
          <a:lstStyle/>
          <a:p>
            <a:r>
              <a:rPr lang="en-US" dirty="0"/>
              <a:t>For ternary x</a:t>
            </a:r>
            <a:r>
              <a:rPr lang="en-US" baseline="-25000" dirty="0"/>
              <a:t>3</a:t>
            </a:r>
            <a:r>
              <a:rPr lang="en-US" dirty="0"/>
              <a:t> given</a:t>
            </a:r>
          </a:p>
        </p:txBody>
      </p:sp>
      <p:graphicFrame>
        <p:nvGraphicFramePr>
          <p:cNvPr id="4" name="Object 3"/>
          <p:cNvGraphicFramePr>
            <a:graphicFrameLocks noChangeAspect="1"/>
          </p:cNvGraphicFramePr>
          <p:nvPr>
            <p:extLst>
              <p:ext uri="{D42A27DB-BD31-4B8C-83A1-F6EECF244321}">
                <p14:modId xmlns:p14="http://schemas.microsoft.com/office/powerpoint/2010/main" val="1066116722"/>
              </p:ext>
            </p:extLst>
          </p:nvPr>
        </p:nvGraphicFramePr>
        <p:xfrm>
          <a:off x="3910788" y="3444875"/>
          <a:ext cx="2428875" cy="2480009"/>
        </p:xfrm>
        <a:graphic>
          <a:graphicData uri="http://schemas.openxmlformats.org/presentationml/2006/ole">
            <mc:AlternateContent xmlns:mc="http://schemas.openxmlformats.org/markup-compatibility/2006">
              <mc:Choice xmlns:v="urn:schemas-microsoft-com:vml" Requires="v">
                <p:oleObj spid="_x0000_s1060" name="Equation" r:id="rId6" imgW="1206500" imgH="1231900" progId="Equation.3">
                  <p:embed/>
                </p:oleObj>
              </mc:Choice>
              <mc:Fallback>
                <p:oleObj name="Equation" r:id="rId6" imgW="1206500" imgH="1231900" progId="Equation.3">
                  <p:embed/>
                  <p:pic>
                    <p:nvPicPr>
                      <p:cNvPr id="0" name=""/>
                      <p:cNvPicPr/>
                      <p:nvPr/>
                    </p:nvPicPr>
                    <p:blipFill>
                      <a:blip r:embed="rId7"/>
                      <a:stretch>
                        <a:fillRect/>
                      </a:stretch>
                    </p:blipFill>
                    <p:spPr>
                      <a:xfrm>
                        <a:off x="3910788" y="3444875"/>
                        <a:ext cx="2428875" cy="2480009"/>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A5048CFD-22EB-E04D-852D-ACF33D79B227}"/>
              </a:ext>
            </a:extLst>
          </p:cNvPr>
          <p:cNvSpPr>
            <a:spLocks noGrp="1"/>
          </p:cNvSpPr>
          <p:nvPr>
            <p:ph type="sldNum" sz="quarter" idx="12"/>
          </p:nvPr>
        </p:nvSpPr>
        <p:spPr/>
        <p:txBody>
          <a:bodyPr/>
          <a:lstStyle/>
          <a:p>
            <a:fld id="{67AA197A-76A9-1C44-AFF7-1170AC92155D}" type="slidenum">
              <a:rPr lang="en-US" smtClean="0"/>
              <a:t>22</a:t>
            </a:fld>
            <a:endParaRPr lang="en-US"/>
          </a:p>
        </p:txBody>
      </p:sp>
    </p:spTree>
    <p:extLst>
      <p:ext uri="{BB962C8B-B14F-4D97-AF65-F5344CB8AC3E}">
        <p14:creationId xmlns:p14="http://schemas.microsoft.com/office/powerpoint/2010/main" val="19970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00495" y="486985"/>
            <a:ext cx="4089400" cy="381000"/>
          </a:xfrm>
          <a:prstGeom prst="rect">
            <a:avLst/>
          </a:prstGeom>
        </p:spPr>
      </p:pic>
      <p:grpSp>
        <p:nvGrpSpPr>
          <p:cNvPr id="5" name="Group 4"/>
          <p:cNvGrpSpPr/>
          <p:nvPr/>
        </p:nvGrpSpPr>
        <p:grpSpPr>
          <a:xfrm>
            <a:off x="0" y="1282700"/>
            <a:ext cx="9144000" cy="4277219"/>
            <a:chOff x="0" y="1282700"/>
            <a:chExt cx="9144000" cy="4277219"/>
          </a:xfrm>
        </p:grpSpPr>
        <p:pic>
          <p:nvPicPr>
            <p:cNvPr id="3" name="Picture 2"/>
            <p:cNvPicPr>
              <a:picLocks noChangeAspect="1"/>
            </p:cNvPicPr>
            <p:nvPr/>
          </p:nvPicPr>
          <p:blipFill>
            <a:blip r:embed="rId4"/>
            <a:stretch>
              <a:fillRect/>
            </a:stretch>
          </p:blipFill>
          <p:spPr>
            <a:xfrm>
              <a:off x="0" y="1282700"/>
              <a:ext cx="9144000" cy="427721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292183309"/>
                </p:ext>
              </p:extLst>
            </p:nvPr>
          </p:nvGraphicFramePr>
          <p:xfrm>
            <a:off x="3225800" y="3562350"/>
            <a:ext cx="152400" cy="203200"/>
          </p:xfrm>
          <a:graphic>
            <a:graphicData uri="http://schemas.openxmlformats.org/presentationml/2006/ole">
              <mc:AlternateContent xmlns:mc="http://schemas.openxmlformats.org/markup-compatibility/2006">
                <mc:Choice xmlns:v="urn:schemas-microsoft-com:vml" Requires="v">
                  <p:oleObj spid="_x0000_s2083" name="Equation" r:id="rId5" imgW="152400" imgH="203200" progId="Equation.3">
                    <p:embed/>
                  </p:oleObj>
                </mc:Choice>
                <mc:Fallback>
                  <p:oleObj name="Equation" r:id="rId5" imgW="152400" imgH="203200" progId="Equation.3">
                    <p:embed/>
                    <p:pic>
                      <p:nvPicPr>
                        <p:cNvPr id="0" name=""/>
                        <p:cNvPicPr/>
                        <p:nvPr/>
                      </p:nvPicPr>
                      <p:blipFill>
                        <a:blip r:embed="rId6"/>
                        <a:stretch>
                          <a:fillRect/>
                        </a:stretch>
                      </p:blipFill>
                      <p:spPr>
                        <a:xfrm>
                          <a:off x="3225800" y="3562350"/>
                          <a:ext cx="152400" cy="203200"/>
                        </a:xfrm>
                        <a:prstGeom prst="rect">
                          <a:avLst/>
                        </a:prstGeom>
                      </p:spPr>
                    </p:pic>
                  </p:oleObj>
                </mc:Fallback>
              </mc:AlternateContent>
            </a:graphicData>
          </a:graphic>
        </p:graphicFrame>
      </p:grpSp>
      <p:sp>
        <p:nvSpPr>
          <p:cNvPr id="6" name="TextBox 5"/>
          <p:cNvSpPr txBox="1"/>
          <p:nvPr/>
        </p:nvSpPr>
        <p:spPr>
          <a:xfrm>
            <a:off x="6877050" y="3097768"/>
            <a:ext cx="2347167" cy="307777"/>
          </a:xfrm>
          <a:prstGeom prst="rect">
            <a:avLst/>
          </a:prstGeom>
          <a:noFill/>
        </p:spPr>
        <p:txBody>
          <a:bodyPr wrap="none" rtlCol="0">
            <a:spAutoFit/>
          </a:bodyPr>
          <a:lstStyle/>
          <a:p>
            <a:r>
              <a:rPr lang="en-US" sz="1400" dirty="0"/>
              <a:t>USE UNIFAC, MAB, SSCED etc.</a:t>
            </a:r>
          </a:p>
        </p:txBody>
      </p:sp>
      <p:sp>
        <p:nvSpPr>
          <p:cNvPr id="7" name="TextBox 6"/>
          <p:cNvSpPr txBox="1"/>
          <p:nvPr/>
        </p:nvSpPr>
        <p:spPr>
          <a:xfrm>
            <a:off x="6664325" y="4266168"/>
            <a:ext cx="2347167" cy="307777"/>
          </a:xfrm>
          <a:prstGeom prst="rect">
            <a:avLst/>
          </a:prstGeom>
          <a:noFill/>
        </p:spPr>
        <p:txBody>
          <a:bodyPr wrap="none" rtlCol="0">
            <a:spAutoFit/>
          </a:bodyPr>
          <a:lstStyle/>
          <a:p>
            <a:r>
              <a:rPr lang="en-US" sz="1400" dirty="0"/>
              <a:t>USE UNIFAC, MAB, SSCED etc.</a:t>
            </a:r>
          </a:p>
        </p:txBody>
      </p:sp>
      <p:sp>
        <p:nvSpPr>
          <p:cNvPr id="8" name="Slide Number Placeholder 7">
            <a:extLst>
              <a:ext uri="{FF2B5EF4-FFF2-40B4-BE49-F238E27FC236}">
                <a16:creationId xmlns:a16="http://schemas.microsoft.com/office/drawing/2014/main" id="{A17A646C-38F5-3C46-B43E-DD51AB0F3745}"/>
              </a:ext>
            </a:extLst>
          </p:cNvPr>
          <p:cNvSpPr>
            <a:spLocks noGrp="1"/>
          </p:cNvSpPr>
          <p:nvPr>
            <p:ph type="sldNum" sz="quarter" idx="12"/>
          </p:nvPr>
        </p:nvSpPr>
        <p:spPr/>
        <p:txBody>
          <a:bodyPr/>
          <a:lstStyle/>
          <a:p>
            <a:fld id="{67AA197A-76A9-1C44-AFF7-1170AC92155D}" type="slidenum">
              <a:rPr lang="en-US" smtClean="0"/>
              <a:t>23</a:t>
            </a:fld>
            <a:endParaRPr lang="en-US"/>
          </a:p>
        </p:txBody>
      </p:sp>
    </p:spTree>
    <p:extLst>
      <p:ext uri="{BB962C8B-B14F-4D97-AF65-F5344CB8AC3E}">
        <p14:creationId xmlns:p14="http://schemas.microsoft.com/office/powerpoint/2010/main" val="73097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800"/>
            <a:ext cx="9144000" cy="950327"/>
          </a:xfrm>
          <a:prstGeom prst="rect">
            <a:avLst/>
          </a:prstGeom>
        </p:spPr>
      </p:pic>
      <p:pic>
        <p:nvPicPr>
          <p:cNvPr id="3" name="Picture 2"/>
          <p:cNvPicPr>
            <a:picLocks noChangeAspect="1"/>
          </p:cNvPicPr>
          <p:nvPr/>
        </p:nvPicPr>
        <p:blipFill>
          <a:blip r:embed="rId3"/>
          <a:stretch>
            <a:fillRect/>
          </a:stretch>
        </p:blipFill>
        <p:spPr>
          <a:xfrm>
            <a:off x="0" y="1331657"/>
            <a:ext cx="9144000" cy="5275840"/>
          </a:xfrm>
          <a:prstGeom prst="rect">
            <a:avLst/>
          </a:prstGeom>
        </p:spPr>
      </p:pic>
      <p:sp>
        <p:nvSpPr>
          <p:cNvPr id="4" name="Slide Number Placeholder 3">
            <a:extLst>
              <a:ext uri="{FF2B5EF4-FFF2-40B4-BE49-F238E27FC236}">
                <a16:creationId xmlns:a16="http://schemas.microsoft.com/office/drawing/2014/main" id="{4C5E79DE-ADF4-894D-9408-0AC79FC7C62A}"/>
              </a:ext>
            </a:extLst>
          </p:cNvPr>
          <p:cNvSpPr>
            <a:spLocks noGrp="1"/>
          </p:cNvSpPr>
          <p:nvPr>
            <p:ph type="sldNum" sz="quarter" idx="12"/>
          </p:nvPr>
        </p:nvSpPr>
        <p:spPr/>
        <p:txBody>
          <a:bodyPr/>
          <a:lstStyle/>
          <a:p>
            <a:fld id="{67AA197A-76A9-1C44-AFF7-1170AC92155D}" type="slidenum">
              <a:rPr lang="en-US" smtClean="0"/>
              <a:t>24</a:t>
            </a:fld>
            <a:endParaRPr lang="en-US"/>
          </a:p>
        </p:txBody>
      </p:sp>
      <p:pic>
        <p:nvPicPr>
          <p:cNvPr id="5" name="Picture 4">
            <a:extLst>
              <a:ext uri="{FF2B5EF4-FFF2-40B4-BE49-F238E27FC236}">
                <a16:creationId xmlns:a16="http://schemas.microsoft.com/office/drawing/2014/main" id="{B68D1F22-8E43-244D-A5A0-FF5E4C4DEBAB}"/>
              </a:ext>
            </a:extLst>
          </p:cNvPr>
          <p:cNvPicPr>
            <a:picLocks noChangeAspect="1"/>
          </p:cNvPicPr>
          <p:nvPr/>
        </p:nvPicPr>
        <p:blipFill>
          <a:blip r:embed="rId4"/>
          <a:stretch>
            <a:fillRect/>
          </a:stretch>
        </p:blipFill>
        <p:spPr>
          <a:xfrm>
            <a:off x="4258372" y="1070804"/>
            <a:ext cx="4238857" cy="521705"/>
          </a:xfrm>
          <a:prstGeom prst="rect">
            <a:avLst/>
          </a:prstGeom>
        </p:spPr>
      </p:pic>
      <p:pic>
        <p:nvPicPr>
          <p:cNvPr id="6" name="Picture 5">
            <a:extLst>
              <a:ext uri="{FF2B5EF4-FFF2-40B4-BE49-F238E27FC236}">
                <a16:creationId xmlns:a16="http://schemas.microsoft.com/office/drawing/2014/main" id="{11696271-55E0-3E4B-9A3B-2E0E54A2E665}"/>
              </a:ext>
            </a:extLst>
          </p:cNvPr>
          <p:cNvPicPr>
            <a:picLocks noChangeAspect="1"/>
          </p:cNvPicPr>
          <p:nvPr/>
        </p:nvPicPr>
        <p:blipFill>
          <a:blip r:embed="rId5"/>
          <a:stretch>
            <a:fillRect/>
          </a:stretch>
        </p:blipFill>
        <p:spPr>
          <a:xfrm>
            <a:off x="6666570" y="766086"/>
            <a:ext cx="1652239" cy="315869"/>
          </a:xfrm>
          <a:prstGeom prst="rect">
            <a:avLst/>
          </a:prstGeom>
        </p:spPr>
      </p:pic>
    </p:spTree>
    <p:extLst>
      <p:ext uri="{BB962C8B-B14F-4D97-AF65-F5344CB8AC3E}">
        <p14:creationId xmlns:p14="http://schemas.microsoft.com/office/powerpoint/2010/main" val="56592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407"/>
            <a:ext cx="9144000" cy="2810847"/>
          </a:xfrm>
          <a:prstGeom prst="rect">
            <a:avLst/>
          </a:prstGeom>
        </p:spPr>
      </p:pic>
      <p:pic>
        <p:nvPicPr>
          <p:cNvPr id="3" name="Picture 2"/>
          <p:cNvPicPr>
            <a:picLocks noChangeAspect="1"/>
          </p:cNvPicPr>
          <p:nvPr/>
        </p:nvPicPr>
        <p:blipFill>
          <a:blip r:embed="rId3"/>
          <a:stretch>
            <a:fillRect/>
          </a:stretch>
        </p:blipFill>
        <p:spPr>
          <a:xfrm>
            <a:off x="0" y="2793749"/>
            <a:ext cx="9144000" cy="2345223"/>
          </a:xfrm>
          <a:prstGeom prst="rect">
            <a:avLst/>
          </a:prstGeom>
        </p:spPr>
      </p:pic>
      <p:sp>
        <p:nvSpPr>
          <p:cNvPr id="4" name="Slide Number Placeholder 3">
            <a:extLst>
              <a:ext uri="{FF2B5EF4-FFF2-40B4-BE49-F238E27FC236}">
                <a16:creationId xmlns:a16="http://schemas.microsoft.com/office/drawing/2014/main" id="{E8E0EBD8-56C1-BF4A-904D-37AFB2F9D363}"/>
              </a:ext>
            </a:extLst>
          </p:cNvPr>
          <p:cNvSpPr>
            <a:spLocks noGrp="1"/>
          </p:cNvSpPr>
          <p:nvPr>
            <p:ph type="sldNum" sz="quarter" idx="12"/>
          </p:nvPr>
        </p:nvSpPr>
        <p:spPr/>
        <p:txBody>
          <a:bodyPr/>
          <a:lstStyle/>
          <a:p>
            <a:fld id="{67AA197A-76A9-1C44-AFF7-1170AC92155D}" type="slidenum">
              <a:rPr lang="en-US" smtClean="0"/>
              <a:t>25</a:t>
            </a:fld>
            <a:endParaRPr lang="en-US"/>
          </a:p>
        </p:txBody>
      </p:sp>
      <p:pic>
        <p:nvPicPr>
          <p:cNvPr id="5" name="Picture 4">
            <a:extLst>
              <a:ext uri="{FF2B5EF4-FFF2-40B4-BE49-F238E27FC236}">
                <a16:creationId xmlns:a16="http://schemas.microsoft.com/office/drawing/2014/main" id="{07CBF4B3-AC29-6A4D-9F2B-19713550B9B6}"/>
              </a:ext>
            </a:extLst>
          </p:cNvPr>
          <p:cNvPicPr>
            <a:picLocks noChangeAspect="1"/>
          </p:cNvPicPr>
          <p:nvPr/>
        </p:nvPicPr>
        <p:blipFill>
          <a:blip r:embed="rId4"/>
          <a:stretch>
            <a:fillRect/>
          </a:stretch>
        </p:blipFill>
        <p:spPr>
          <a:xfrm>
            <a:off x="2688989" y="5053862"/>
            <a:ext cx="2886621" cy="1804138"/>
          </a:xfrm>
          <a:prstGeom prst="rect">
            <a:avLst/>
          </a:prstGeom>
        </p:spPr>
      </p:pic>
      <p:pic>
        <p:nvPicPr>
          <p:cNvPr id="6" name="Picture 5">
            <a:extLst>
              <a:ext uri="{FF2B5EF4-FFF2-40B4-BE49-F238E27FC236}">
                <a16:creationId xmlns:a16="http://schemas.microsoft.com/office/drawing/2014/main" id="{DC6E413D-C1FC-FE49-BE20-EEAE223FBFF4}"/>
              </a:ext>
            </a:extLst>
          </p:cNvPr>
          <p:cNvPicPr>
            <a:picLocks noChangeAspect="1"/>
          </p:cNvPicPr>
          <p:nvPr/>
        </p:nvPicPr>
        <p:blipFill>
          <a:blip r:embed="rId5"/>
          <a:stretch>
            <a:fillRect/>
          </a:stretch>
        </p:blipFill>
        <p:spPr>
          <a:xfrm>
            <a:off x="6298580" y="5288727"/>
            <a:ext cx="1652239" cy="315869"/>
          </a:xfrm>
          <a:prstGeom prst="rect">
            <a:avLst/>
          </a:prstGeom>
        </p:spPr>
      </p:pic>
    </p:spTree>
    <p:extLst>
      <p:ext uri="{BB962C8B-B14F-4D97-AF65-F5344CB8AC3E}">
        <p14:creationId xmlns:p14="http://schemas.microsoft.com/office/powerpoint/2010/main" val="154465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3A95DF-D082-AC4D-A81A-7BD584D199AA}"/>
              </a:ext>
            </a:extLst>
          </p:cNvPr>
          <p:cNvSpPr>
            <a:spLocks noGrp="1"/>
          </p:cNvSpPr>
          <p:nvPr>
            <p:ph type="sldNum" sz="quarter" idx="12"/>
          </p:nvPr>
        </p:nvSpPr>
        <p:spPr/>
        <p:txBody>
          <a:bodyPr/>
          <a:lstStyle/>
          <a:p>
            <a:fld id="{67AA197A-76A9-1C44-AFF7-1170AC92155D}" type="slidenum">
              <a:rPr lang="en-US" smtClean="0"/>
              <a:t>26</a:t>
            </a:fld>
            <a:endParaRPr lang="en-US"/>
          </a:p>
        </p:txBody>
      </p:sp>
      <p:pic>
        <p:nvPicPr>
          <p:cNvPr id="5" name="Picture 4">
            <a:extLst>
              <a:ext uri="{FF2B5EF4-FFF2-40B4-BE49-F238E27FC236}">
                <a16:creationId xmlns:a16="http://schemas.microsoft.com/office/drawing/2014/main" id="{54E0CD6C-0664-E64C-BE15-4219989A68F8}"/>
              </a:ext>
            </a:extLst>
          </p:cNvPr>
          <p:cNvPicPr>
            <a:picLocks noChangeAspect="1"/>
          </p:cNvPicPr>
          <p:nvPr/>
        </p:nvPicPr>
        <p:blipFill>
          <a:blip r:embed="rId2"/>
          <a:stretch>
            <a:fillRect/>
          </a:stretch>
        </p:blipFill>
        <p:spPr>
          <a:xfrm>
            <a:off x="1796891" y="769273"/>
            <a:ext cx="5547638" cy="3467274"/>
          </a:xfrm>
          <a:prstGeom prst="rect">
            <a:avLst/>
          </a:prstGeom>
        </p:spPr>
      </p:pic>
    </p:spTree>
    <p:extLst>
      <p:ext uri="{BB962C8B-B14F-4D97-AF65-F5344CB8AC3E}">
        <p14:creationId xmlns:p14="http://schemas.microsoft.com/office/powerpoint/2010/main" val="422503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891" y="217275"/>
            <a:ext cx="5232400" cy="393700"/>
          </a:xfrm>
          <a:prstGeom prst="rect">
            <a:avLst/>
          </a:prstGeom>
        </p:spPr>
      </p:pic>
      <p:pic>
        <p:nvPicPr>
          <p:cNvPr id="3" name="Picture 2"/>
          <p:cNvPicPr>
            <a:picLocks noChangeAspect="1"/>
          </p:cNvPicPr>
          <p:nvPr/>
        </p:nvPicPr>
        <p:blipFill>
          <a:blip r:embed="rId3"/>
          <a:stretch>
            <a:fillRect/>
          </a:stretch>
        </p:blipFill>
        <p:spPr>
          <a:xfrm>
            <a:off x="0" y="875814"/>
            <a:ext cx="9144000" cy="808182"/>
          </a:xfrm>
          <a:prstGeom prst="rect">
            <a:avLst/>
          </a:prstGeom>
        </p:spPr>
      </p:pic>
      <p:pic>
        <p:nvPicPr>
          <p:cNvPr id="4" name="Picture 3"/>
          <p:cNvPicPr>
            <a:picLocks noChangeAspect="1"/>
          </p:cNvPicPr>
          <p:nvPr/>
        </p:nvPicPr>
        <p:blipFill>
          <a:blip r:embed="rId4"/>
          <a:stretch>
            <a:fillRect/>
          </a:stretch>
        </p:blipFill>
        <p:spPr>
          <a:xfrm>
            <a:off x="0" y="2339793"/>
            <a:ext cx="9144000" cy="3305199"/>
          </a:xfrm>
          <a:prstGeom prst="rect">
            <a:avLst/>
          </a:prstGeom>
        </p:spPr>
      </p:pic>
      <p:sp>
        <p:nvSpPr>
          <p:cNvPr id="5" name="Slide Number Placeholder 4">
            <a:extLst>
              <a:ext uri="{FF2B5EF4-FFF2-40B4-BE49-F238E27FC236}">
                <a16:creationId xmlns:a16="http://schemas.microsoft.com/office/drawing/2014/main" id="{E903A328-27A7-A64E-9A4F-7448C976F8A4}"/>
              </a:ext>
            </a:extLst>
          </p:cNvPr>
          <p:cNvSpPr>
            <a:spLocks noGrp="1"/>
          </p:cNvSpPr>
          <p:nvPr>
            <p:ph type="sldNum" sz="quarter" idx="12"/>
          </p:nvPr>
        </p:nvSpPr>
        <p:spPr/>
        <p:txBody>
          <a:bodyPr/>
          <a:lstStyle/>
          <a:p>
            <a:fld id="{67AA197A-76A9-1C44-AFF7-1170AC92155D}" type="slidenum">
              <a:rPr lang="en-US" smtClean="0"/>
              <a:t>27</a:t>
            </a:fld>
            <a:endParaRPr lang="en-US"/>
          </a:p>
        </p:txBody>
      </p:sp>
    </p:spTree>
    <p:extLst>
      <p:ext uri="{BB962C8B-B14F-4D97-AF65-F5344CB8AC3E}">
        <p14:creationId xmlns:p14="http://schemas.microsoft.com/office/powerpoint/2010/main" val="28897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0"/>
            <a:ext cx="7451124" cy="6858000"/>
          </a:xfrm>
          <a:prstGeom prst="rect">
            <a:avLst/>
          </a:prstGeom>
        </p:spPr>
      </p:pic>
      <p:sp>
        <p:nvSpPr>
          <p:cNvPr id="3" name="Slide Number Placeholder 2">
            <a:extLst>
              <a:ext uri="{FF2B5EF4-FFF2-40B4-BE49-F238E27FC236}">
                <a16:creationId xmlns:a16="http://schemas.microsoft.com/office/drawing/2014/main" id="{86768F5E-960C-1F43-88E9-BF7B8599CC80}"/>
              </a:ext>
            </a:extLst>
          </p:cNvPr>
          <p:cNvSpPr>
            <a:spLocks noGrp="1"/>
          </p:cNvSpPr>
          <p:nvPr>
            <p:ph type="sldNum" sz="quarter" idx="12"/>
          </p:nvPr>
        </p:nvSpPr>
        <p:spPr/>
        <p:txBody>
          <a:bodyPr/>
          <a:lstStyle/>
          <a:p>
            <a:fld id="{67AA197A-76A9-1C44-AFF7-1170AC92155D}" type="slidenum">
              <a:rPr lang="en-US" smtClean="0"/>
              <a:t>28</a:t>
            </a:fld>
            <a:endParaRPr lang="en-US"/>
          </a:p>
        </p:txBody>
      </p:sp>
      <p:pic>
        <p:nvPicPr>
          <p:cNvPr id="4" name="Picture 3">
            <a:extLst>
              <a:ext uri="{FF2B5EF4-FFF2-40B4-BE49-F238E27FC236}">
                <a16:creationId xmlns:a16="http://schemas.microsoft.com/office/drawing/2014/main" id="{95C56574-4419-0D44-9790-BAB6444BAA4E}"/>
              </a:ext>
            </a:extLst>
          </p:cNvPr>
          <p:cNvPicPr>
            <a:picLocks noChangeAspect="1"/>
          </p:cNvPicPr>
          <p:nvPr/>
        </p:nvPicPr>
        <p:blipFill>
          <a:blip r:embed="rId3"/>
          <a:stretch>
            <a:fillRect/>
          </a:stretch>
        </p:blipFill>
        <p:spPr>
          <a:xfrm>
            <a:off x="5182735" y="156117"/>
            <a:ext cx="3604426" cy="602344"/>
          </a:xfrm>
          <a:prstGeom prst="rect">
            <a:avLst/>
          </a:prstGeom>
        </p:spPr>
      </p:pic>
    </p:spTree>
    <p:extLst>
      <p:ext uri="{BB962C8B-B14F-4D97-AF65-F5344CB8AC3E}">
        <p14:creationId xmlns:p14="http://schemas.microsoft.com/office/powerpoint/2010/main" val="186663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228600"/>
            <a:ext cx="2857500" cy="304800"/>
          </a:xfrm>
          <a:prstGeom prst="rect">
            <a:avLst/>
          </a:prstGeom>
        </p:spPr>
      </p:pic>
      <p:pic>
        <p:nvPicPr>
          <p:cNvPr id="3" name="Picture 2"/>
          <p:cNvPicPr>
            <a:picLocks noChangeAspect="1"/>
          </p:cNvPicPr>
          <p:nvPr/>
        </p:nvPicPr>
        <p:blipFill>
          <a:blip r:embed="rId3"/>
          <a:stretch>
            <a:fillRect/>
          </a:stretch>
        </p:blipFill>
        <p:spPr>
          <a:xfrm>
            <a:off x="749300" y="673100"/>
            <a:ext cx="7632700" cy="5499100"/>
          </a:xfrm>
          <a:prstGeom prst="rect">
            <a:avLst/>
          </a:prstGeom>
        </p:spPr>
      </p:pic>
      <p:sp>
        <p:nvSpPr>
          <p:cNvPr id="4" name="TextBox 3"/>
          <p:cNvSpPr txBox="1"/>
          <p:nvPr/>
        </p:nvSpPr>
        <p:spPr>
          <a:xfrm>
            <a:off x="4349750" y="180459"/>
            <a:ext cx="2870573" cy="369332"/>
          </a:xfrm>
          <a:prstGeom prst="rect">
            <a:avLst/>
          </a:prstGeom>
          <a:noFill/>
        </p:spPr>
        <p:txBody>
          <a:bodyPr wrap="none" rtlCol="0">
            <a:spAutoFit/>
          </a:bodyPr>
          <a:lstStyle/>
          <a:p>
            <a:r>
              <a:rPr lang="en-US" dirty="0"/>
              <a:t>Gibbs phase rule F = C – P +2</a:t>
            </a:r>
          </a:p>
        </p:txBody>
      </p:sp>
      <p:sp>
        <p:nvSpPr>
          <p:cNvPr id="5" name="TextBox 4"/>
          <p:cNvSpPr txBox="1"/>
          <p:nvPr/>
        </p:nvSpPr>
        <p:spPr>
          <a:xfrm>
            <a:off x="7445375" y="-54749"/>
            <a:ext cx="1248058" cy="830997"/>
          </a:xfrm>
          <a:prstGeom prst="rect">
            <a:avLst/>
          </a:prstGeom>
          <a:noFill/>
        </p:spPr>
        <p:txBody>
          <a:bodyPr wrap="none" rtlCol="0">
            <a:spAutoFit/>
          </a:bodyPr>
          <a:lstStyle/>
          <a:p>
            <a:r>
              <a:rPr lang="en-US" sz="1600" dirty="0"/>
              <a:t>F =1 = line</a:t>
            </a:r>
          </a:p>
          <a:p>
            <a:r>
              <a:rPr lang="en-US" sz="1600" dirty="0"/>
              <a:t>F = 0 = point</a:t>
            </a:r>
          </a:p>
          <a:p>
            <a:r>
              <a:rPr lang="en-US" sz="1600" dirty="0"/>
              <a:t>F = 2 = space</a:t>
            </a:r>
          </a:p>
        </p:txBody>
      </p:sp>
      <p:sp>
        <p:nvSpPr>
          <p:cNvPr id="6" name="Slide Number Placeholder 5">
            <a:extLst>
              <a:ext uri="{FF2B5EF4-FFF2-40B4-BE49-F238E27FC236}">
                <a16:creationId xmlns:a16="http://schemas.microsoft.com/office/drawing/2014/main" id="{9033A1A5-9147-4044-BF68-E16BC52FB8A6}"/>
              </a:ext>
            </a:extLst>
          </p:cNvPr>
          <p:cNvSpPr>
            <a:spLocks noGrp="1"/>
          </p:cNvSpPr>
          <p:nvPr>
            <p:ph type="sldNum" sz="quarter" idx="12"/>
          </p:nvPr>
        </p:nvSpPr>
        <p:spPr/>
        <p:txBody>
          <a:bodyPr/>
          <a:lstStyle/>
          <a:p>
            <a:fld id="{67AA197A-76A9-1C44-AFF7-1170AC92155D}" type="slidenum">
              <a:rPr lang="en-US" smtClean="0"/>
              <a:t>29</a:t>
            </a:fld>
            <a:endParaRPr lang="en-US"/>
          </a:p>
        </p:txBody>
      </p:sp>
    </p:spTree>
    <p:extLst>
      <p:ext uri="{BB962C8B-B14F-4D97-AF65-F5344CB8AC3E}">
        <p14:creationId xmlns:p14="http://schemas.microsoft.com/office/powerpoint/2010/main" val="309093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A344C-5FE3-AD4F-8610-E5AC542DE875}"/>
              </a:ext>
            </a:extLst>
          </p:cNvPr>
          <p:cNvPicPr>
            <a:picLocks noChangeAspect="1"/>
          </p:cNvPicPr>
          <p:nvPr/>
        </p:nvPicPr>
        <p:blipFill>
          <a:blip r:embed="rId2"/>
          <a:stretch>
            <a:fillRect/>
          </a:stretch>
        </p:blipFill>
        <p:spPr>
          <a:xfrm>
            <a:off x="751561" y="413892"/>
            <a:ext cx="7114784" cy="1475731"/>
          </a:xfrm>
          <a:prstGeom prst="rect">
            <a:avLst/>
          </a:prstGeom>
        </p:spPr>
      </p:pic>
      <p:pic>
        <p:nvPicPr>
          <p:cNvPr id="5" name="Picture 4">
            <a:extLst>
              <a:ext uri="{FF2B5EF4-FFF2-40B4-BE49-F238E27FC236}">
                <a16:creationId xmlns:a16="http://schemas.microsoft.com/office/drawing/2014/main" id="{34FB3C97-1D41-1649-9130-93FD59D6A12F}"/>
              </a:ext>
            </a:extLst>
          </p:cNvPr>
          <p:cNvPicPr>
            <a:picLocks noChangeAspect="1"/>
          </p:cNvPicPr>
          <p:nvPr/>
        </p:nvPicPr>
        <p:blipFill>
          <a:blip r:embed="rId3"/>
          <a:stretch>
            <a:fillRect/>
          </a:stretch>
        </p:blipFill>
        <p:spPr>
          <a:xfrm>
            <a:off x="2744505" y="2166568"/>
            <a:ext cx="1752339" cy="357442"/>
          </a:xfrm>
          <a:prstGeom prst="rect">
            <a:avLst/>
          </a:prstGeom>
        </p:spPr>
      </p:pic>
      <p:grpSp>
        <p:nvGrpSpPr>
          <p:cNvPr id="8" name="Group 7">
            <a:extLst>
              <a:ext uri="{FF2B5EF4-FFF2-40B4-BE49-F238E27FC236}">
                <a16:creationId xmlns:a16="http://schemas.microsoft.com/office/drawing/2014/main" id="{5B1F0AE8-E43D-A248-86AB-3C4232078C9F}"/>
              </a:ext>
            </a:extLst>
          </p:cNvPr>
          <p:cNvGrpSpPr/>
          <p:nvPr/>
        </p:nvGrpSpPr>
        <p:grpSpPr>
          <a:xfrm>
            <a:off x="2917347" y="3020251"/>
            <a:ext cx="1100934" cy="375694"/>
            <a:chOff x="2917347" y="3020251"/>
            <a:chExt cx="1100934" cy="375694"/>
          </a:xfrm>
        </p:grpSpPr>
        <p:pic>
          <p:nvPicPr>
            <p:cNvPr id="6" name="Picture 5">
              <a:extLst>
                <a:ext uri="{FF2B5EF4-FFF2-40B4-BE49-F238E27FC236}">
                  <a16:creationId xmlns:a16="http://schemas.microsoft.com/office/drawing/2014/main" id="{729B386F-1B8B-F74B-A08A-0C91E69D154B}"/>
                </a:ext>
              </a:extLst>
            </p:cNvPr>
            <p:cNvPicPr>
              <a:picLocks noChangeAspect="1"/>
            </p:cNvPicPr>
            <p:nvPr/>
          </p:nvPicPr>
          <p:blipFill>
            <a:blip r:embed="rId4"/>
            <a:stretch>
              <a:fillRect/>
            </a:stretch>
          </p:blipFill>
          <p:spPr>
            <a:xfrm>
              <a:off x="2917347" y="3020251"/>
              <a:ext cx="177800" cy="241300"/>
            </a:xfrm>
            <a:prstGeom prst="rect">
              <a:avLst/>
            </a:prstGeom>
          </p:spPr>
        </p:pic>
        <p:pic>
          <p:nvPicPr>
            <p:cNvPr id="7" name="Picture 6">
              <a:extLst>
                <a:ext uri="{FF2B5EF4-FFF2-40B4-BE49-F238E27FC236}">
                  <a16:creationId xmlns:a16="http://schemas.microsoft.com/office/drawing/2014/main" id="{B680F670-3F46-254B-A20D-FCFB3893CED6}"/>
                </a:ext>
              </a:extLst>
            </p:cNvPr>
            <p:cNvPicPr>
              <a:picLocks noChangeAspect="1"/>
            </p:cNvPicPr>
            <p:nvPr/>
          </p:nvPicPr>
          <p:blipFill>
            <a:blip r:embed="rId5"/>
            <a:stretch>
              <a:fillRect/>
            </a:stretch>
          </p:blipFill>
          <p:spPr>
            <a:xfrm>
              <a:off x="3095147" y="3020251"/>
              <a:ext cx="923134" cy="375694"/>
            </a:xfrm>
            <a:prstGeom prst="rect">
              <a:avLst/>
            </a:prstGeom>
          </p:spPr>
        </p:pic>
      </p:grpSp>
      <p:sp>
        <p:nvSpPr>
          <p:cNvPr id="9" name="Slide Number Placeholder 8">
            <a:extLst>
              <a:ext uri="{FF2B5EF4-FFF2-40B4-BE49-F238E27FC236}">
                <a16:creationId xmlns:a16="http://schemas.microsoft.com/office/drawing/2014/main" id="{0307B926-3D13-6A46-9A32-1E75FFA947B1}"/>
              </a:ext>
            </a:extLst>
          </p:cNvPr>
          <p:cNvSpPr>
            <a:spLocks noGrp="1"/>
          </p:cNvSpPr>
          <p:nvPr>
            <p:ph type="sldNum" sz="quarter" idx="12"/>
          </p:nvPr>
        </p:nvSpPr>
        <p:spPr/>
        <p:txBody>
          <a:bodyPr/>
          <a:lstStyle/>
          <a:p>
            <a:fld id="{67AA197A-76A9-1C44-AFF7-1170AC92155D}" type="slidenum">
              <a:rPr lang="en-US" smtClean="0"/>
              <a:t>3</a:t>
            </a:fld>
            <a:endParaRPr lang="en-US"/>
          </a:p>
        </p:txBody>
      </p:sp>
    </p:spTree>
    <p:extLst>
      <p:ext uri="{BB962C8B-B14F-4D97-AF65-F5344CB8AC3E}">
        <p14:creationId xmlns:p14="http://schemas.microsoft.com/office/powerpoint/2010/main" val="800057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C027B-5354-E949-9662-17163DA64670}"/>
              </a:ext>
            </a:extLst>
          </p:cNvPr>
          <p:cNvPicPr>
            <a:picLocks noChangeAspect="1"/>
          </p:cNvPicPr>
          <p:nvPr/>
        </p:nvPicPr>
        <p:blipFill>
          <a:blip r:embed="rId2"/>
          <a:stretch>
            <a:fillRect/>
          </a:stretch>
        </p:blipFill>
        <p:spPr>
          <a:xfrm>
            <a:off x="488516" y="596919"/>
            <a:ext cx="4936210" cy="3098260"/>
          </a:xfrm>
          <a:prstGeom prst="rect">
            <a:avLst/>
          </a:prstGeom>
        </p:spPr>
      </p:pic>
      <p:pic>
        <p:nvPicPr>
          <p:cNvPr id="3" name="Picture 2">
            <a:extLst>
              <a:ext uri="{FF2B5EF4-FFF2-40B4-BE49-F238E27FC236}">
                <a16:creationId xmlns:a16="http://schemas.microsoft.com/office/drawing/2014/main" id="{127D5D38-11AE-4F47-A8EF-622FBB8075B6}"/>
              </a:ext>
            </a:extLst>
          </p:cNvPr>
          <p:cNvPicPr>
            <a:picLocks noChangeAspect="1"/>
          </p:cNvPicPr>
          <p:nvPr/>
        </p:nvPicPr>
        <p:blipFill>
          <a:blip r:embed="rId3"/>
          <a:stretch>
            <a:fillRect/>
          </a:stretch>
        </p:blipFill>
        <p:spPr>
          <a:xfrm>
            <a:off x="1592632" y="3699165"/>
            <a:ext cx="2727977" cy="2935270"/>
          </a:xfrm>
          <a:prstGeom prst="rect">
            <a:avLst/>
          </a:prstGeom>
        </p:spPr>
      </p:pic>
      <p:sp>
        <p:nvSpPr>
          <p:cNvPr id="5" name="TextBox 4">
            <a:extLst>
              <a:ext uri="{FF2B5EF4-FFF2-40B4-BE49-F238E27FC236}">
                <a16:creationId xmlns:a16="http://schemas.microsoft.com/office/drawing/2014/main" id="{25CCB536-6542-1D47-A6DB-653EF2FE1277}"/>
              </a:ext>
            </a:extLst>
          </p:cNvPr>
          <p:cNvSpPr txBox="1"/>
          <p:nvPr/>
        </p:nvSpPr>
        <p:spPr>
          <a:xfrm>
            <a:off x="726510" y="4797468"/>
            <a:ext cx="7617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Batch</a:t>
            </a:r>
          </a:p>
        </p:txBody>
      </p:sp>
      <p:sp>
        <p:nvSpPr>
          <p:cNvPr id="6" name="TextBox 5">
            <a:extLst>
              <a:ext uri="{FF2B5EF4-FFF2-40B4-BE49-F238E27FC236}">
                <a16:creationId xmlns:a16="http://schemas.microsoft.com/office/drawing/2014/main" id="{A4FE2A12-2229-C141-B37F-8A07CB47CA75}"/>
              </a:ext>
            </a:extLst>
          </p:cNvPr>
          <p:cNvSpPr txBox="1"/>
          <p:nvPr/>
        </p:nvSpPr>
        <p:spPr>
          <a:xfrm>
            <a:off x="1881601" y="225468"/>
            <a:ext cx="132600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Continuous</a:t>
            </a:r>
          </a:p>
        </p:txBody>
      </p:sp>
      <p:pic>
        <p:nvPicPr>
          <p:cNvPr id="7" name="Picture 6">
            <a:extLst>
              <a:ext uri="{FF2B5EF4-FFF2-40B4-BE49-F238E27FC236}">
                <a16:creationId xmlns:a16="http://schemas.microsoft.com/office/drawing/2014/main" id="{C4FA216A-DC8E-3D41-9B26-F1F78A9FDBFF}"/>
              </a:ext>
            </a:extLst>
          </p:cNvPr>
          <p:cNvPicPr>
            <a:picLocks noChangeAspect="1"/>
          </p:cNvPicPr>
          <p:nvPr/>
        </p:nvPicPr>
        <p:blipFill>
          <a:blip r:embed="rId4"/>
          <a:stretch>
            <a:fillRect/>
          </a:stretch>
        </p:blipFill>
        <p:spPr>
          <a:xfrm>
            <a:off x="5529101" y="1009824"/>
            <a:ext cx="2895600" cy="4813300"/>
          </a:xfrm>
          <a:prstGeom prst="rect">
            <a:avLst/>
          </a:prstGeom>
        </p:spPr>
      </p:pic>
      <p:sp>
        <p:nvSpPr>
          <p:cNvPr id="8" name="Slide Number Placeholder 7">
            <a:extLst>
              <a:ext uri="{FF2B5EF4-FFF2-40B4-BE49-F238E27FC236}">
                <a16:creationId xmlns:a16="http://schemas.microsoft.com/office/drawing/2014/main" id="{2D1437E2-CCE5-9242-A43E-84E16A826F48}"/>
              </a:ext>
            </a:extLst>
          </p:cNvPr>
          <p:cNvSpPr>
            <a:spLocks noGrp="1"/>
          </p:cNvSpPr>
          <p:nvPr>
            <p:ph type="sldNum" sz="quarter" idx="12"/>
          </p:nvPr>
        </p:nvSpPr>
        <p:spPr/>
        <p:txBody>
          <a:bodyPr/>
          <a:lstStyle/>
          <a:p>
            <a:fld id="{67AA197A-76A9-1C44-AFF7-1170AC92155D}" type="slidenum">
              <a:rPr lang="en-US" smtClean="0"/>
              <a:t>30</a:t>
            </a:fld>
            <a:endParaRPr lang="en-US"/>
          </a:p>
        </p:txBody>
      </p:sp>
    </p:spTree>
    <p:extLst>
      <p:ext uri="{BB962C8B-B14F-4D97-AF65-F5344CB8AC3E}">
        <p14:creationId xmlns:p14="http://schemas.microsoft.com/office/powerpoint/2010/main" val="396753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5" y="288925"/>
            <a:ext cx="3251200" cy="279400"/>
          </a:xfrm>
          <a:prstGeom prst="rect">
            <a:avLst/>
          </a:prstGeom>
        </p:spPr>
      </p:pic>
      <p:pic>
        <p:nvPicPr>
          <p:cNvPr id="3" name="Picture 2"/>
          <p:cNvPicPr>
            <a:picLocks noChangeAspect="1"/>
          </p:cNvPicPr>
          <p:nvPr/>
        </p:nvPicPr>
        <p:blipFill>
          <a:blip r:embed="rId3"/>
          <a:stretch>
            <a:fillRect/>
          </a:stretch>
        </p:blipFill>
        <p:spPr>
          <a:xfrm>
            <a:off x="774700" y="1028700"/>
            <a:ext cx="7594600" cy="4787900"/>
          </a:xfrm>
          <a:prstGeom prst="rect">
            <a:avLst/>
          </a:prstGeom>
        </p:spPr>
      </p:pic>
      <p:sp>
        <p:nvSpPr>
          <p:cNvPr id="4" name="TextBox 3">
            <a:extLst>
              <a:ext uri="{FF2B5EF4-FFF2-40B4-BE49-F238E27FC236}">
                <a16:creationId xmlns:a16="http://schemas.microsoft.com/office/drawing/2014/main" id="{7EFD6F54-BE9B-6448-B56F-C9157C4848A2}"/>
              </a:ext>
            </a:extLst>
          </p:cNvPr>
          <p:cNvSpPr txBox="1"/>
          <p:nvPr/>
        </p:nvSpPr>
        <p:spPr>
          <a:xfrm>
            <a:off x="5311036" y="288925"/>
            <a:ext cx="323710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Each plot is for a fixed T and P</a:t>
            </a:r>
          </a:p>
        </p:txBody>
      </p:sp>
      <p:sp>
        <p:nvSpPr>
          <p:cNvPr id="5" name="Slide Number Placeholder 4">
            <a:extLst>
              <a:ext uri="{FF2B5EF4-FFF2-40B4-BE49-F238E27FC236}">
                <a16:creationId xmlns:a16="http://schemas.microsoft.com/office/drawing/2014/main" id="{85A9E42C-5A72-C045-9E51-74AA583C1128}"/>
              </a:ext>
            </a:extLst>
          </p:cNvPr>
          <p:cNvSpPr>
            <a:spLocks noGrp="1"/>
          </p:cNvSpPr>
          <p:nvPr>
            <p:ph type="sldNum" sz="quarter" idx="12"/>
          </p:nvPr>
        </p:nvSpPr>
        <p:spPr/>
        <p:txBody>
          <a:bodyPr/>
          <a:lstStyle/>
          <a:p>
            <a:fld id="{67AA197A-76A9-1C44-AFF7-1170AC92155D}" type="slidenum">
              <a:rPr lang="en-US" smtClean="0"/>
              <a:t>31</a:t>
            </a:fld>
            <a:endParaRPr lang="en-US"/>
          </a:p>
        </p:txBody>
      </p:sp>
    </p:spTree>
    <p:extLst>
      <p:ext uri="{BB962C8B-B14F-4D97-AF65-F5344CB8AC3E}">
        <p14:creationId xmlns:p14="http://schemas.microsoft.com/office/powerpoint/2010/main" val="1849202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352425"/>
            <a:ext cx="2870200" cy="266700"/>
          </a:xfrm>
          <a:prstGeom prst="rect">
            <a:avLst/>
          </a:prstGeom>
        </p:spPr>
      </p:pic>
      <p:pic>
        <p:nvPicPr>
          <p:cNvPr id="3" name="Picture 2"/>
          <p:cNvPicPr>
            <a:picLocks noChangeAspect="1"/>
          </p:cNvPicPr>
          <p:nvPr/>
        </p:nvPicPr>
        <p:blipFill>
          <a:blip r:embed="rId3"/>
          <a:stretch>
            <a:fillRect/>
          </a:stretch>
        </p:blipFill>
        <p:spPr>
          <a:xfrm>
            <a:off x="1778000" y="1866364"/>
            <a:ext cx="5892800" cy="2845336"/>
          </a:xfrm>
          <a:prstGeom prst="rect">
            <a:avLst/>
          </a:prstGeom>
        </p:spPr>
      </p:pic>
      <p:sp>
        <p:nvSpPr>
          <p:cNvPr id="4" name="Slide Number Placeholder 3">
            <a:extLst>
              <a:ext uri="{FF2B5EF4-FFF2-40B4-BE49-F238E27FC236}">
                <a16:creationId xmlns:a16="http://schemas.microsoft.com/office/drawing/2014/main" id="{9EF96A46-1EA5-E243-9EB0-DBBA4F187456}"/>
              </a:ext>
            </a:extLst>
          </p:cNvPr>
          <p:cNvSpPr>
            <a:spLocks noGrp="1"/>
          </p:cNvSpPr>
          <p:nvPr>
            <p:ph type="sldNum" sz="quarter" idx="12"/>
          </p:nvPr>
        </p:nvSpPr>
        <p:spPr/>
        <p:txBody>
          <a:bodyPr/>
          <a:lstStyle/>
          <a:p>
            <a:fld id="{67AA197A-76A9-1C44-AFF7-1170AC92155D}" type="slidenum">
              <a:rPr lang="en-US" smtClean="0"/>
              <a:t>32</a:t>
            </a:fld>
            <a:endParaRPr lang="en-US"/>
          </a:p>
        </p:txBody>
      </p:sp>
    </p:spTree>
    <p:extLst>
      <p:ext uri="{BB962C8B-B14F-4D97-AF65-F5344CB8AC3E}">
        <p14:creationId xmlns:p14="http://schemas.microsoft.com/office/powerpoint/2010/main" val="9497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875" y="346075"/>
            <a:ext cx="4572000" cy="355600"/>
          </a:xfrm>
          <a:prstGeom prst="rect">
            <a:avLst/>
          </a:prstGeom>
        </p:spPr>
      </p:pic>
      <p:pic>
        <p:nvPicPr>
          <p:cNvPr id="3" name="Picture 2"/>
          <p:cNvPicPr>
            <a:picLocks noChangeAspect="1"/>
          </p:cNvPicPr>
          <p:nvPr/>
        </p:nvPicPr>
        <p:blipFill>
          <a:blip r:embed="rId3"/>
          <a:stretch>
            <a:fillRect/>
          </a:stretch>
        </p:blipFill>
        <p:spPr>
          <a:xfrm>
            <a:off x="2155825" y="1308100"/>
            <a:ext cx="4457700" cy="558800"/>
          </a:xfrm>
          <a:prstGeom prst="rect">
            <a:avLst/>
          </a:prstGeom>
        </p:spPr>
      </p:pic>
      <p:pic>
        <p:nvPicPr>
          <p:cNvPr id="4" name="Picture 3"/>
          <p:cNvPicPr>
            <a:picLocks noChangeAspect="1"/>
          </p:cNvPicPr>
          <p:nvPr/>
        </p:nvPicPr>
        <p:blipFill>
          <a:blip r:embed="rId4"/>
          <a:stretch>
            <a:fillRect/>
          </a:stretch>
        </p:blipFill>
        <p:spPr>
          <a:xfrm>
            <a:off x="1924050" y="1866900"/>
            <a:ext cx="4876800" cy="520700"/>
          </a:xfrm>
          <a:prstGeom prst="rect">
            <a:avLst/>
          </a:prstGeom>
        </p:spPr>
      </p:pic>
      <p:pic>
        <p:nvPicPr>
          <p:cNvPr id="5" name="Picture 4"/>
          <p:cNvPicPr>
            <a:picLocks noChangeAspect="1"/>
          </p:cNvPicPr>
          <p:nvPr/>
        </p:nvPicPr>
        <p:blipFill>
          <a:blip r:embed="rId5"/>
          <a:stretch>
            <a:fillRect/>
          </a:stretch>
        </p:blipFill>
        <p:spPr>
          <a:xfrm>
            <a:off x="1003300" y="5718175"/>
            <a:ext cx="7137400" cy="711200"/>
          </a:xfrm>
          <a:prstGeom prst="rect">
            <a:avLst/>
          </a:prstGeom>
        </p:spPr>
      </p:pic>
      <p:pic>
        <p:nvPicPr>
          <p:cNvPr id="6" name="Picture 5"/>
          <p:cNvPicPr>
            <a:picLocks noChangeAspect="1"/>
          </p:cNvPicPr>
          <p:nvPr/>
        </p:nvPicPr>
        <p:blipFill>
          <a:blip r:embed="rId6"/>
          <a:stretch>
            <a:fillRect/>
          </a:stretch>
        </p:blipFill>
        <p:spPr>
          <a:xfrm>
            <a:off x="2232025" y="2619375"/>
            <a:ext cx="4381500" cy="3098800"/>
          </a:xfrm>
          <a:prstGeom prst="rect">
            <a:avLst/>
          </a:prstGeom>
        </p:spPr>
      </p:pic>
      <p:sp>
        <p:nvSpPr>
          <p:cNvPr id="7" name="Slide Number Placeholder 6">
            <a:extLst>
              <a:ext uri="{FF2B5EF4-FFF2-40B4-BE49-F238E27FC236}">
                <a16:creationId xmlns:a16="http://schemas.microsoft.com/office/drawing/2014/main" id="{A1C51773-E17C-B844-9F35-B08E0236C0D3}"/>
              </a:ext>
            </a:extLst>
          </p:cNvPr>
          <p:cNvSpPr>
            <a:spLocks noGrp="1"/>
          </p:cNvSpPr>
          <p:nvPr>
            <p:ph type="sldNum" sz="quarter" idx="12"/>
          </p:nvPr>
        </p:nvSpPr>
        <p:spPr/>
        <p:txBody>
          <a:bodyPr/>
          <a:lstStyle/>
          <a:p>
            <a:fld id="{67AA197A-76A9-1C44-AFF7-1170AC92155D}" type="slidenum">
              <a:rPr lang="en-US" smtClean="0"/>
              <a:t>33</a:t>
            </a:fld>
            <a:endParaRPr lang="en-US"/>
          </a:p>
        </p:txBody>
      </p:sp>
      <p:sp>
        <p:nvSpPr>
          <p:cNvPr id="8" name="TextBox 7">
            <a:extLst>
              <a:ext uri="{FF2B5EF4-FFF2-40B4-BE49-F238E27FC236}">
                <a16:creationId xmlns:a16="http://schemas.microsoft.com/office/drawing/2014/main" id="{DE196FAC-85F7-ED4E-B434-435938FCB7BB}"/>
              </a:ext>
            </a:extLst>
          </p:cNvPr>
          <p:cNvSpPr txBox="1"/>
          <p:nvPr/>
        </p:nvSpPr>
        <p:spPr>
          <a:xfrm>
            <a:off x="7110531" y="246876"/>
            <a:ext cx="1008609"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A</a:t>
            </a:r>
            <a:r>
              <a:rPr lang="en-US" sz="1200" baseline="-25000" dirty="0">
                <a:latin typeface="Times New Roman" panose="02020603050405020304" pitchFamily="18" charset="0"/>
                <a:cs typeface="Times New Roman" panose="02020603050405020304" pitchFamily="18" charset="0"/>
              </a:rPr>
              <a:t>12</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43332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139700"/>
            <a:ext cx="7747000" cy="6565900"/>
          </a:xfrm>
          <a:prstGeom prst="rect">
            <a:avLst/>
          </a:prstGeom>
        </p:spPr>
      </p:pic>
      <p:sp>
        <p:nvSpPr>
          <p:cNvPr id="3" name="Slide Number Placeholder 2">
            <a:extLst>
              <a:ext uri="{FF2B5EF4-FFF2-40B4-BE49-F238E27FC236}">
                <a16:creationId xmlns:a16="http://schemas.microsoft.com/office/drawing/2014/main" id="{AF214607-C0DA-9E48-8D8E-7D413CF04007}"/>
              </a:ext>
            </a:extLst>
          </p:cNvPr>
          <p:cNvSpPr>
            <a:spLocks noGrp="1"/>
          </p:cNvSpPr>
          <p:nvPr>
            <p:ph type="sldNum" sz="quarter" idx="12"/>
          </p:nvPr>
        </p:nvSpPr>
        <p:spPr/>
        <p:txBody>
          <a:bodyPr/>
          <a:lstStyle/>
          <a:p>
            <a:fld id="{67AA197A-76A9-1C44-AFF7-1170AC92155D}" type="slidenum">
              <a:rPr lang="en-US" smtClean="0"/>
              <a:t>34</a:t>
            </a:fld>
            <a:endParaRPr lang="en-US"/>
          </a:p>
        </p:txBody>
      </p:sp>
    </p:spTree>
    <p:extLst>
      <p:ext uri="{BB962C8B-B14F-4D97-AF65-F5344CB8AC3E}">
        <p14:creationId xmlns:p14="http://schemas.microsoft.com/office/powerpoint/2010/main" val="2916968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F96F7-1B31-E748-8055-746585A5F175}"/>
              </a:ext>
            </a:extLst>
          </p:cNvPr>
          <p:cNvPicPr>
            <a:picLocks noChangeAspect="1"/>
          </p:cNvPicPr>
          <p:nvPr/>
        </p:nvPicPr>
        <p:blipFill>
          <a:blip r:embed="rId2"/>
          <a:stretch>
            <a:fillRect/>
          </a:stretch>
        </p:blipFill>
        <p:spPr>
          <a:xfrm>
            <a:off x="0" y="825500"/>
            <a:ext cx="9144000" cy="5195635"/>
          </a:xfrm>
          <a:prstGeom prst="rect">
            <a:avLst/>
          </a:prstGeom>
        </p:spPr>
      </p:pic>
      <p:sp>
        <p:nvSpPr>
          <p:cNvPr id="4" name="Slide Number Placeholder 3">
            <a:extLst>
              <a:ext uri="{FF2B5EF4-FFF2-40B4-BE49-F238E27FC236}">
                <a16:creationId xmlns:a16="http://schemas.microsoft.com/office/drawing/2014/main" id="{54E554B9-0B4E-3D42-8522-4419D3F43A54}"/>
              </a:ext>
            </a:extLst>
          </p:cNvPr>
          <p:cNvSpPr>
            <a:spLocks noGrp="1"/>
          </p:cNvSpPr>
          <p:nvPr>
            <p:ph type="sldNum" sz="quarter" idx="12"/>
          </p:nvPr>
        </p:nvSpPr>
        <p:spPr/>
        <p:txBody>
          <a:bodyPr/>
          <a:lstStyle/>
          <a:p>
            <a:fld id="{67AA197A-76A9-1C44-AFF7-1170AC92155D}" type="slidenum">
              <a:rPr lang="en-US" smtClean="0"/>
              <a:t>35</a:t>
            </a:fld>
            <a:endParaRPr lang="en-US"/>
          </a:p>
        </p:txBody>
      </p:sp>
    </p:spTree>
    <p:extLst>
      <p:ext uri="{BB962C8B-B14F-4D97-AF65-F5344CB8AC3E}">
        <p14:creationId xmlns:p14="http://schemas.microsoft.com/office/powerpoint/2010/main" val="1036919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500" y="0"/>
            <a:ext cx="7478072" cy="6858000"/>
          </a:xfrm>
          <a:prstGeom prst="rect">
            <a:avLst/>
          </a:prstGeom>
        </p:spPr>
      </p:pic>
      <p:pic>
        <p:nvPicPr>
          <p:cNvPr id="3" name="Picture 2"/>
          <p:cNvPicPr>
            <a:picLocks noChangeAspect="1"/>
          </p:cNvPicPr>
          <p:nvPr/>
        </p:nvPicPr>
        <p:blipFill>
          <a:blip r:embed="rId3"/>
          <a:stretch>
            <a:fillRect/>
          </a:stretch>
        </p:blipFill>
        <p:spPr>
          <a:xfrm>
            <a:off x="3689350" y="533400"/>
            <a:ext cx="5295900" cy="590182"/>
          </a:xfrm>
          <a:prstGeom prst="rect">
            <a:avLst/>
          </a:prstGeom>
        </p:spPr>
      </p:pic>
      <p:pic>
        <p:nvPicPr>
          <p:cNvPr id="4" name="Picture 3"/>
          <p:cNvPicPr>
            <a:picLocks noChangeAspect="1"/>
          </p:cNvPicPr>
          <p:nvPr/>
        </p:nvPicPr>
        <p:blipFill>
          <a:blip r:embed="rId4"/>
          <a:stretch>
            <a:fillRect/>
          </a:stretch>
        </p:blipFill>
        <p:spPr>
          <a:xfrm>
            <a:off x="6340443" y="3392868"/>
            <a:ext cx="3688334" cy="344868"/>
          </a:xfrm>
          <a:prstGeom prst="rect">
            <a:avLst/>
          </a:prstGeom>
        </p:spPr>
      </p:pic>
      <p:pic>
        <p:nvPicPr>
          <p:cNvPr id="5" name="Picture 4"/>
          <p:cNvPicPr>
            <a:picLocks noChangeAspect="1"/>
          </p:cNvPicPr>
          <p:nvPr/>
        </p:nvPicPr>
        <p:blipFill>
          <a:blip r:embed="rId5"/>
          <a:stretch>
            <a:fillRect/>
          </a:stretch>
        </p:blipFill>
        <p:spPr>
          <a:xfrm>
            <a:off x="7565238" y="3737737"/>
            <a:ext cx="936621" cy="206174"/>
          </a:xfrm>
          <a:prstGeom prst="rect">
            <a:avLst/>
          </a:prstGeom>
        </p:spPr>
      </p:pic>
      <p:sp>
        <p:nvSpPr>
          <p:cNvPr id="6" name="Slide Number Placeholder 5">
            <a:extLst>
              <a:ext uri="{FF2B5EF4-FFF2-40B4-BE49-F238E27FC236}">
                <a16:creationId xmlns:a16="http://schemas.microsoft.com/office/drawing/2014/main" id="{F9A627D8-5412-824F-800E-0CD9DFD7E762}"/>
              </a:ext>
            </a:extLst>
          </p:cNvPr>
          <p:cNvSpPr>
            <a:spLocks noGrp="1"/>
          </p:cNvSpPr>
          <p:nvPr>
            <p:ph type="sldNum" sz="quarter" idx="12"/>
          </p:nvPr>
        </p:nvSpPr>
        <p:spPr/>
        <p:txBody>
          <a:bodyPr/>
          <a:lstStyle/>
          <a:p>
            <a:fld id="{67AA197A-76A9-1C44-AFF7-1170AC92155D}" type="slidenum">
              <a:rPr lang="en-US" smtClean="0"/>
              <a:t>36</a:t>
            </a:fld>
            <a:endParaRPr lang="en-US"/>
          </a:p>
        </p:txBody>
      </p:sp>
    </p:spTree>
    <p:extLst>
      <p:ext uri="{BB962C8B-B14F-4D97-AF65-F5344CB8AC3E}">
        <p14:creationId xmlns:p14="http://schemas.microsoft.com/office/powerpoint/2010/main" val="1278935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0332" y="184063"/>
            <a:ext cx="7759700" cy="3759200"/>
          </a:xfrm>
          <a:prstGeom prst="rect">
            <a:avLst/>
          </a:prstGeom>
        </p:spPr>
      </p:pic>
      <p:pic>
        <p:nvPicPr>
          <p:cNvPr id="3" name="Picture 2">
            <a:extLst>
              <a:ext uri="{FF2B5EF4-FFF2-40B4-BE49-F238E27FC236}">
                <a16:creationId xmlns:a16="http://schemas.microsoft.com/office/drawing/2014/main" id="{720CF45C-AF3E-5342-A452-D9690E06CDC8}"/>
              </a:ext>
            </a:extLst>
          </p:cNvPr>
          <p:cNvPicPr>
            <a:picLocks noChangeAspect="1"/>
          </p:cNvPicPr>
          <p:nvPr/>
        </p:nvPicPr>
        <p:blipFill>
          <a:blip r:embed="rId3"/>
          <a:stretch>
            <a:fillRect/>
          </a:stretch>
        </p:blipFill>
        <p:spPr>
          <a:xfrm>
            <a:off x="3016946" y="4119237"/>
            <a:ext cx="3009900" cy="2552700"/>
          </a:xfrm>
          <a:prstGeom prst="rect">
            <a:avLst/>
          </a:prstGeom>
        </p:spPr>
      </p:pic>
      <p:sp>
        <p:nvSpPr>
          <p:cNvPr id="4" name="Slide Number Placeholder 3">
            <a:extLst>
              <a:ext uri="{FF2B5EF4-FFF2-40B4-BE49-F238E27FC236}">
                <a16:creationId xmlns:a16="http://schemas.microsoft.com/office/drawing/2014/main" id="{E1E6332C-5104-5143-A6E0-1EC8186254BA}"/>
              </a:ext>
            </a:extLst>
          </p:cNvPr>
          <p:cNvSpPr>
            <a:spLocks noGrp="1"/>
          </p:cNvSpPr>
          <p:nvPr>
            <p:ph type="sldNum" sz="quarter" idx="12"/>
          </p:nvPr>
        </p:nvSpPr>
        <p:spPr/>
        <p:txBody>
          <a:bodyPr/>
          <a:lstStyle/>
          <a:p>
            <a:fld id="{67AA197A-76A9-1C44-AFF7-1170AC92155D}" type="slidenum">
              <a:rPr lang="en-US" smtClean="0"/>
              <a:t>37</a:t>
            </a:fld>
            <a:endParaRPr lang="en-US"/>
          </a:p>
        </p:txBody>
      </p:sp>
    </p:spTree>
    <p:extLst>
      <p:ext uri="{BB962C8B-B14F-4D97-AF65-F5344CB8AC3E}">
        <p14:creationId xmlns:p14="http://schemas.microsoft.com/office/powerpoint/2010/main" val="82644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0400" y="263525"/>
            <a:ext cx="2870200" cy="330200"/>
          </a:xfrm>
          <a:prstGeom prst="rect">
            <a:avLst/>
          </a:prstGeom>
        </p:spPr>
      </p:pic>
      <p:pic>
        <p:nvPicPr>
          <p:cNvPr id="3" name="Picture 2"/>
          <p:cNvPicPr>
            <a:picLocks noChangeAspect="1"/>
          </p:cNvPicPr>
          <p:nvPr/>
        </p:nvPicPr>
        <p:blipFill>
          <a:blip r:embed="rId3"/>
          <a:stretch>
            <a:fillRect/>
          </a:stretch>
        </p:blipFill>
        <p:spPr>
          <a:xfrm>
            <a:off x="498475" y="1266825"/>
            <a:ext cx="7670800" cy="736600"/>
          </a:xfrm>
          <a:prstGeom prst="rect">
            <a:avLst/>
          </a:prstGeom>
        </p:spPr>
      </p:pic>
      <p:pic>
        <p:nvPicPr>
          <p:cNvPr id="4" name="Picture 3"/>
          <p:cNvPicPr>
            <a:picLocks noChangeAspect="1"/>
          </p:cNvPicPr>
          <p:nvPr/>
        </p:nvPicPr>
        <p:blipFill>
          <a:blip r:embed="rId4"/>
          <a:stretch>
            <a:fillRect/>
          </a:stretch>
        </p:blipFill>
        <p:spPr>
          <a:xfrm>
            <a:off x="498475" y="2114550"/>
            <a:ext cx="7620000" cy="1028700"/>
          </a:xfrm>
          <a:prstGeom prst="rect">
            <a:avLst/>
          </a:prstGeom>
        </p:spPr>
      </p:pic>
      <p:pic>
        <p:nvPicPr>
          <p:cNvPr id="5" name="Picture 4"/>
          <p:cNvPicPr>
            <a:picLocks noChangeAspect="1"/>
          </p:cNvPicPr>
          <p:nvPr/>
        </p:nvPicPr>
        <p:blipFill>
          <a:blip r:embed="rId5"/>
          <a:stretch>
            <a:fillRect/>
          </a:stretch>
        </p:blipFill>
        <p:spPr>
          <a:xfrm>
            <a:off x="498475" y="3422650"/>
            <a:ext cx="2933700" cy="266700"/>
          </a:xfrm>
          <a:prstGeom prst="rect">
            <a:avLst/>
          </a:prstGeom>
        </p:spPr>
      </p:pic>
      <p:pic>
        <p:nvPicPr>
          <p:cNvPr id="6" name="Picture 5"/>
          <p:cNvPicPr>
            <a:picLocks noChangeAspect="1"/>
          </p:cNvPicPr>
          <p:nvPr/>
        </p:nvPicPr>
        <p:blipFill>
          <a:blip r:embed="rId6"/>
          <a:stretch>
            <a:fillRect/>
          </a:stretch>
        </p:blipFill>
        <p:spPr>
          <a:xfrm>
            <a:off x="825500" y="3768725"/>
            <a:ext cx="7480300" cy="800100"/>
          </a:xfrm>
          <a:prstGeom prst="rect">
            <a:avLst/>
          </a:prstGeom>
        </p:spPr>
      </p:pic>
      <p:pic>
        <p:nvPicPr>
          <p:cNvPr id="7" name="Picture 6"/>
          <p:cNvPicPr>
            <a:picLocks noChangeAspect="1"/>
          </p:cNvPicPr>
          <p:nvPr/>
        </p:nvPicPr>
        <p:blipFill>
          <a:blip r:embed="rId7"/>
          <a:stretch>
            <a:fillRect/>
          </a:stretch>
        </p:blipFill>
        <p:spPr>
          <a:xfrm>
            <a:off x="2247900" y="4575175"/>
            <a:ext cx="4648200" cy="2197100"/>
          </a:xfrm>
          <a:prstGeom prst="rect">
            <a:avLst/>
          </a:prstGeom>
        </p:spPr>
      </p:pic>
      <p:sp>
        <p:nvSpPr>
          <p:cNvPr id="8" name="Slide Number Placeholder 7">
            <a:extLst>
              <a:ext uri="{FF2B5EF4-FFF2-40B4-BE49-F238E27FC236}">
                <a16:creationId xmlns:a16="http://schemas.microsoft.com/office/drawing/2014/main" id="{9A7A9F7B-FE5F-F146-B3E8-39986626BCBF}"/>
              </a:ext>
            </a:extLst>
          </p:cNvPr>
          <p:cNvSpPr>
            <a:spLocks noGrp="1"/>
          </p:cNvSpPr>
          <p:nvPr>
            <p:ph type="sldNum" sz="quarter" idx="12"/>
          </p:nvPr>
        </p:nvSpPr>
        <p:spPr/>
        <p:txBody>
          <a:bodyPr/>
          <a:lstStyle/>
          <a:p>
            <a:fld id="{67AA197A-76A9-1C44-AFF7-1170AC92155D}" type="slidenum">
              <a:rPr lang="en-US" smtClean="0"/>
              <a:t>38</a:t>
            </a:fld>
            <a:endParaRPr lang="en-US"/>
          </a:p>
        </p:txBody>
      </p:sp>
    </p:spTree>
    <p:extLst>
      <p:ext uri="{BB962C8B-B14F-4D97-AF65-F5344CB8AC3E}">
        <p14:creationId xmlns:p14="http://schemas.microsoft.com/office/powerpoint/2010/main" val="1134867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750" y="444500"/>
            <a:ext cx="3175000" cy="254000"/>
          </a:xfrm>
          <a:prstGeom prst="rect">
            <a:avLst/>
          </a:prstGeom>
        </p:spPr>
      </p:pic>
      <p:pic>
        <p:nvPicPr>
          <p:cNvPr id="3" name="Picture 2"/>
          <p:cNvPicPr>
            <a:picLocks noChangeAspect="1"/>
          </p:cNvPicPr>
          <p:nvPr/>
        </p:nvPicPr>
        <p:blipFill>
          <a:blip r:embed="rId3"/>
          <a:stretch>
            <a:fillRect/>
          </a:stretch>
        </p:blipFill>
        <p:spPr>
          <a:xfrm>
            <a:off x="539750" y="1025525"/>
            <a:ext cx="7708900" cy="457200"/>
          </a:xfrm>
          <a:prstGeom prst="rect">
            <a:avLst/>
          </a:prstGeom>
        </p:spPr>
      </p:pic>
      <p:pic>
        <p:nvPicPr>
          <p:cNvPr id="4" name="Picture 3"/>
          <p:cNvPicPr>
            <a:picLocks noChangeAspect="1"/>
          </p:cNvPicPr>
          <p:nvPr/>
        </p:nvPicPr>
        <p:blipFill>
          <a:blip r:embed="rId4"/>
          <a:stretch>
            <a:fillRect/>
          </a:stretch>
        </p:blipFill>
        <p:spPr>
          <a:xfrm>
            <a:off x="736600" y="1943100"/>
            <a:ext cx="7670800" cy="2971800"/>
          </a:xfrm>
          <a:prstGeom prst="rect">
            <a:avLst/>
          </a:prstGeom>
        </p:spPr>
      </p:pic>
      <p:sp>
        <p:nvSpPr>
          <p:cNvPr id="5" name="Slide Number Placeholder 4">
            <a:extLst>
              <a:ext uri="{FF2B5EF4-FFF2-40B4-BE49-F238E27FC236}">
                <a16:creationId xmlns:a16="http://schemas.microsoft.com/office/drawing/2014/main" id="{537783DE-7600-784C-94A2-BA870A3817D1}"/>
              </a:ext>
            </a:extLst>
          </p:cNvPr>
          <p:cNvSpPr>
            <a:spLocks noGrp="1"/>
          </p:cNvSpPr>
          <p:nvPr>
            <p:ph type="sldNum" sz="quarter" idx="12"/>
          </p:nvPr>
        </p:nvSpPr>
        <p:spPr/>
        <p:txBody>
          <a:bodyPr/>
          <a:lstStyle/>
          <a:p>
            <a:fld id="{67AA197A-76A9-1C44-AFF7-1170AC92155D}" type="slidenum">
              <a:rPr lang="en-US" smtClean="0"/>
              <a:t>39</a:t>
            </a:fld>
            <a:endParaRPr lang="en-US"/>
          </a:p>
        </p:txBody>
      </p:sp>
    </p:spTree>
    <p:extLst>
      <p:ext uri="{BB962C8B-B14F-4D97-AF65-F5344CB8AC3E}">
        <p14:creationId xmlns:p14="http://schemas.microsoft.com/office/powerpoint/2010/main" val="427794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76A0EF-3B01-0D4E-AC7D-C62586D2E3BC}"/>
              </a:ext>
            </a:extLst>
          </p:cNvPr>
          <p:cNvPicPr>
            <a:picLocks noChangeAspect="1"/>
          </p:cNvPicPr>
          <p:nvPr/>
        </p:nvPicPr>
        <p:blipFill>
          <a:blip r:embed="rId2"/>
          <a:stretch>
            <a:fillRect/>
          </a:stretch>
        </p:blipFill>
        <p:spPr>
          <a:xfrm>
            <a:off x="0" y="430910"/>
            <a:ext cx="9144000" cy="2764465"/>
          </a:xfrm>
          <a:prstGeom prst="rect">
            <a:avLst/>
          </a:prstGeom>
        </p:spPr>
      </p:pic>
      <p:pic>
        <p:nvPicPr>
          <p:cNvPr id="3" name="Picture 2">
            <a:extLst>
              <a:ext uri="{FF2B5EF4-FFF2-40B4-BE49-F238E27FC236}">
                <a16:creationId xmlns:a16="http://schemas.microsoft.com/office/drawing/2014/main" id="{18C2D5DE-7B89-5240-BF70-CE5EB1CD82FA}"/>
              </a:ext>
            </a:extLst>
          </p:cNvPr>
          <p:cNvPicPr>
            <a:picLocks noChangeAspect="1"/>
          </p:cNvPicPr>
          <p:nvPr/>
        </p:nvPicPr>
        <p:blipFill>
          <a:blip r:embed="rId3"/>
          <a:stretch>
            <a:fillRect/>
          </a:stretch>
        </p:blipFill>
        <p:spPr>
          <a:xfrm>
            <a:off x="1541049" y="3339926"/>
            <a:ext cx="5648890" cy="2398411"/>
          </a:xfrm>
          <a:prstGeom prst="rect">
            <a:avLst/>
          </a:prstGeom>
        </p:spPr>
      </p:pic>
      <p:sp>
        <p:nvSpPr>
          <p:cNvPr id="9" name="Slide Number Placeholder 8">
            <a:extLst>
              <a:ext uri="{FF2B5EF4-FFF2-40B4-BE49-F238E27FC236}">
                <a16:creationId xmlns:a16="http://schemas.microsoft.com/office/drawing/2014/main" id="{94D34C0A-DB59-A946-86DC-42384684ED4F}"/>
              </a:ext>
            </a:extLst>
          </p:cNvPr>
          <p:cNvSpPr>
            <a:spLocks noGrp="1"/>
          </p:cNvSpPr>
          <p:nvPr>
            <p:ph type="sldNum" sz="quarter" idx="12"/>
          </p:nvPr>
        </p:nvSpPr>
        <p:spPr/>
        <p:txBody>
          <a:bodyPr/>
          <a:lstStyle/>
          <a:p>
            <a:fld id="{67AA197A-76A9-1C44-AFF7-1170AC92155D}" type="slidenum">
              <a:rPr lang="en-US" smtClean="0"/>
              <a:t>4</a:t>
            </a:fld>
            <a:endParaRPr lang="en-US"/>
          </a:p>
        </p:txBody>
      </p:sp>
    </p:spTree>
    <p:extLst>
      <p:ext uri="{BB962C8B-B14F-4D97-AF65-F5344CB8AC3E}">
        <p14:creationId xmlns:p14="http://schemas.microsoft.com/office/powerpoint/2010/main" val="371359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762000"/>
            <a:ext cx="7747000" cy="5334000"/>
          </a:xfrm>
          <a:prstGeom prst="rect">
            <a:avLst/>
          </a:prstGeom>
        </p:spPr>
      </p:pic>
      <p:sp>
        <p:nvSpPr>
          <p:cNvPr id="3" name="Slide Number Placeholder 2">
            <a:extLst>
              <a:ext uri="{FF2B5EF4-FFF2-40B4-BE49-F238E27FC236}">
                <a16:creationId xmlns:a16="http://schemas.microsoft.com/office/drawing/2014/main" id="{B5EFD69D-E662-7B4B-8FC5-D18B4A0FA308}"/>
              </a:ext>
            </a:extLst>
          </p:cNvPr>
          <p:cNvSpPr>
            <a:spLocks noGrp="1"/>
          </p:cNvSpPr>
          <p:nvPr>
            <p:ph type="sldNum" sz="quarter" idx="12"/>
          </p:nvPr>
        </p:nvSpPr>
        <p:spPr/>
        <p:txBody>
          <a:bodyPr/>
          <a:lstStyle/>
          <a:p>
            <a:fld id="{67AA197A-76A9-1C44-AFF7-1170AC92155D}" type="slidenum">
              <a:rPr lang="en-US" smtClean="0"/>
              <a:t>40</a:t>
            </a:fld>
            <a:endParaRPr lang="en-US"/>
          </a:p>
        </p:txBody>
      </p:sp>
    </p:spTree>
    <p:extLst>
      <p:ext uri="{BB962C8B-B14F-4D97-AF65-F5344CB8AC3E}">
        <p14:creationId xmlns:p14="http://schemas.microsoft.com/office/powerpoint/2010/main" val="263912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025" y="260350"/>
            <a:ext cx="2984500" cy="304800"/>
          </a:xfrm>
          <a:prstGeom prst="rect">
            <a:avLst/>
          </a:prstGeom>
        </p:spPr>
      </p:pic>
      <p:pic>
        <p:nvPicPr>
          <p:cNvPr id="3" name="Picture 2"/>
          <p:cNvPicPr>
            <a:picLocks noChangeAspect="1"/>
          </p:cNvPicPr>
          <p:nvPr/>
        </p:nvPicPr>
        <p:blipFill>
          <a:blip r:embed="rId3"/>
          <a:stretch>
            <a:fillRect/>
          </a:stretch>
        </p:blipFill>
        <p:spPr>
          <a:xfrm>
            <a:off x="1711325" y="1003300"/>
            <a:ext cx="4914900" cy="787400"/>
          </a:xfrm>
          <a:prstGeom prst="rect">
            <a:avLst/>
          </a:prstGeom>
        </p:spPr>
      </p:pic>
      <p:pic>
        <p:nvPicPr>
          <p:cNvPr id="4" name="Picture 3"/>
          <p:cNvPicPr>
            <a:picLocks noChangeAspect="1"/>
          </p:cNvPicPr>
          <p:nvPr/>
        </p:nvPicPr>
        <p:blipFill>
          <a:blip r:embed="rId4"/>
          <a:stretch>
            <a:fillRect/>
          </a:stretch>
        </p:blipFill>
        <p:spPr>
          <a:xfrm>
            <a:off x="1879600" y="1790700"/>
            <a:ext cx="5372100" cy="952500"/>
          </a:xfrm>
          <a:prstGeom prst="rect">
            <a:avLst/>
          </a:prstGeom>
        </p:spPr>
      </p:pic>
      <p:pic>
        <p:nvPicPr>
          <p:cNvPr id="5" name="Picture 4"/>
          <p:cNvPicPr>
            <a:picLocks noChangeAspect="1"/>
          </p:cNvPicPr>
          <p:nvPr/>
        </p:nvPicPr>
        <p:blipFill>
          <a:blip r:embed="rId5"/>
          <a:stretch>
            <a:fillRect/>
          </a:stretch>
        </p:blipFill>
        <p:spPr>
          <a:xfrm>
            <a:off x="2235200" y="3086100"/>
            <a:ext cx="4673600" cy="673100"/>
          </a:xfrm>
          <a:prstGeom prst="rect">
            <a:avLst/>
          </a:prstGeom>
        </p:spPr>
      </p:pic>
      <p:pic>
        <p:nvPicPr>
          <p:cNvPr id="6" name="Picture 5"/>
          <p:cNvPicPr>
            <a:picLocks noChangeAspect="1"/>
          </p:cNvPicPr>
          <p:nvPr/>
        </p:nvPicPr>
        <p:blipFill>
          <a:blip r:embed="rId6"/>
          <a:stretch>
            <a:fillRect/>
          </a:stretch>
        </p:blipFill>
        <p:spPr>
          <a:xfrm>
            <a:off x="1358900" y="3990975"/>
            <a:ext cx="5892800" cy="939800"/>
          </a:xfrm>
          <a:prstGeom prst="rect">
            <a:avLst/>
          </a:prstGeom>
        </p:spPr>
      </p:pic>
      <p:sp>
        <p:nvSpPr>
          <p:cNvPr id="7" name="Slide Number Placeholder 6">
            <a:extLst>
              <a:ext uri="{FF2B5EF4-FFF2-40B4-BE49-F238E27FC236}">
                <a16:creationId xmlns:a16="http://schemas.microsoft.com/office/drawing/2014/main" id="{9650E268-9D4D-2342-8503-A8C0B773A754}"/>
              </a:ext>
            </a:extLst>
          </p:cNvPr>
          <p:cNvSpPr>
            <a:spLocks noGrp="1"/>
          </p:cNvSpPr>
          <p:nvPr>
            <p:ph type="sldNum" sz="quarter" idx="12"/>
          </p:nvPr>
        </p:nvSpPr>
        <p:spPr/>
        <p:txBody>
          <a:bodyPr/>
          <a:lstStyle/>
          <a:p>
            <a:fld id="{67AA197A-76A9-1C44-AFF7-1170AC92155D}" type="slidenum">
              <a:rPr lang="en-US" smtClean="0"/>
              <a:t>41</a:t>
            </a:fld>
            <a:endParaRPr lang="en-US"/>
          </a:p>
        </p:txBody>
      </p:sp>
    </p:spTree>
    <p:extLst>
      <p:ext uri="{BB962C8B-B14F-4D97-AF65-F5344CB8AC3E}">
        <p14:creationId xmlns:p14="http://schemas.microsoft.com/office/powerpoint/2010/main" val="3559917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1854200"/>
            <a:ext cx="7708900" cy="3136900"/>
          </a:xfrm>
          <a:prstGeom prst="rect">
            <a:avLst/>
          </a:prstGeom>
        </p:spPr>
      </p:pic>
      <p:sp>
        <p:nvSpPr>
          <p:cNvPr id="3" name="Slide Number Placeholder 2">
            <a:extLst>
              <a:ext uri="{FF2B5EF4-FFF2-40B4-BE49-F238E27FC236}">
                <a16:creationId xmlns:a16="http://schemas.microsoft.com/office/drawing/2014/main" id="{99DCE446-F5DB-1F4D-8BB0-AF8CD62A9330}"/>
              </a:ext>
            </a:extLst>
          </p:cNvPr>
          <p:cNvSpPr>
            <a:spLocks noGrp="1"/>
          </p:cNvSpPr>
          <p:nvPr>
            <p:ph type="sldNum" sz="quarter" idx="12"/>
          </p:nvPr>
        </p:nvSpPr>
        <p:spPr/>
        <p:txBody>
          <a:bodyPr/>
          <a:lstStyle/>
          <a:p>
            <a:fld id="{67AA197A-76A9-1C44-AFF7-1170AC92155D}" type="slidenum">
              <a:rPr lang="en-US" smtClean="0"/>
              <a:t>42</a:t>
            </a:fld>
            <a:endParaRPr lang="en-US"/>
          </a:p>
        </p:txBody>
      </p:sp>
    </p:spTree>
    <p:extLst>
      <p:ext uri="{BB962C8B-B14F-4D97-AF65-F5344CB8AC3E}">
        <p14:creationId xmlns:p14="http://schemas.microsoft.com/office/powerpoint/2010/main" val="1426059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300" y="193675"/>
            <a:ext cx="7632700" cy="3695700"/>
          </a:xfrm>
          <a:prstGeom prst="rect">
            <a:avLst/>
          </a:prstGeom>
        </p:spPr>
      </p:pic>
      <p:pic>
        <p:nvPicPr>
          <p:cNvPr id="3" name="Picture 2"/>
          <p:cNvPicPr>
            <a:picLocks noChangeAspect="1"/>
          </p:cNvPicPr>
          <p:nvPr/>
        </p:nvPicPr>
        <p:blipFill>
          <a:blip r:embed="rId4"/>
          <a:stretch>
            <a:fillRect/>
          </a:stretch>
        </p:blipFill>
        <p:spPr>
          <a:xfrm>
            <a:off x="1143000" y="3889375"/>
            <a:ext cx="6724650" cy="2856289"/>
          </a:xfrm>
          <a:prstGeom prst="rect">
            <a:avLst/>
          </a:prstGeom>
        </p:spPr>
      </p:pic>
      <p:pic>
        <p:nvPicPr>
          <p:cNvPr id="4" name="Picture 3"/>
          <p:cNvPicPr>
            <a:picLocks noChangeAspect="1"/>
          </p:cNvPicPr>
          <p:nvPr/>
        </p:nvPicPr>
        <p:blipFill>
          <a:blip r:embed="rId5"/>
          <a:stretch>
            <a:fillRect/>
          </a:stretch>
        </p:blipFill>
        <p:spPr>
          <a:xfrm>
            <a:off x="6531285" y="838648"/>
            <a:ext cx="2292829" cy="44920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584402850"/>
              </p:ext>
            </p:extLst>
          </p:nvPr>
        </p:nvGraphicFramePr>
        <p:xfrm>
          <a:off x="7016750" y="1327150"/>
          <a:ext cx="1384300" cy="203200"/>
        </p:xfrm>
        <a:graphic>
          <a:graphicData uri="http://schemas.openxmlformats.org/presentationml/2006/ole">
            <mc:AlternateContent xmlns:mc="http://schemas.openxmlformats.org/markup-compatibility/2006">
              <mc:Choice xmlns:v="urn:schemas-microsoft-com:vml" Requires="v">
                <p:oleObj spid="_x0000_s3102" name="Equation" r:id="rId6" imgW="1384300" imgH="203200" progId="Equation.3">
                  <p:embed/>
                </p:oleObj>
              </mc:Choice>
              <mc:Fallback>
                <p:oleObj name="Equation" r:id="rId6" imgW="1384300" imgH="203200" progId="Equation.3">
                  <p:embed/>
                  <p:pic>
                    <p:nvPicPr>
                      <p:cNvPr id="0" name=""/>
                      <p:cNvPicPr/>
                      <p:nvPr/>
                    </p:nvPicPr>
                    <p:blipFill>
                      <a:blip r:embed="rId7"/>
                      <a:stretch>
                        <a:fillRect/>
                      </a:stretch>
                    </p:blipFill>
                    <p:spPr>
                      <a:xfrm>
                        <a:off x="7016750" y="1327150"/>
                        <a:ext cx="1384300" cy="203200"/>
                      </a:xfrm>
                      <a:prstGeom prst="rect">
                        <a:avLst/>
                      </a:prstGeom>
                    </p:spPr>
                  </p:pic>
                </p:oleObj>
              </mc:Fallback>
            </mc:AlternateContent>
          </a:graphicData>
        </a:graphic>
      </p:graphicFrame>
      <p:sp>
        <p:nvSpPr>
          <p:cNvPr id="6" name="TextBox 5"/>
          <p:cNvSpPr txBox="1"/>
          <p:nvPr/>
        </p:nvSpPr>
        <p:spPr>
          <a:xfrm>
            <a:off x="7162901" y="1559154"/>
            <a:ext cx="1137313" cy="307777"/>
          </a:xfrm>
          <a:prstGeom prst="rect">
            <a:avLst/>
          </a:prstGeom>
          <a:noFill/>
        </p:spPr>
        <p:txBody>
          <a:bodyPr wrap="none" rtlCol="0">
            <a:spAutoFit/>
          </a:bodyPr>
          <a:lstStyle/>
          <a:p>
            <a:r>
              <a:rPr lang="en-US" sz="1400" dirty="0"/>
              <a:t>SSCED p. 482</a:t>
            </a:r>
          </a:p>
        </p:txBody>
      </p:sp>
      <p:pic>
        <p:nvPicPr>
          <p:cNvPr id="7" name="Picture 6"/>
          <p:cNvPicPr>
            <a:picLocks noChangeAspect="1"/>
          </p:cNvPicPr>
          <p:nvPr/>
        </p:nvPicPr>
        <p:blipFill>
          <a:blip r:embed="rId8"/>
          <a:stretch>
            <a:fillRect/>
          </a:stretch>
        </p:blipFill>
        <p:spPr>
          <a:xfrm>
            <a:off x="5714203" y="4096691"/>
            <a:ext cx="3326822" cy="1703408"/>
          </a:xfrm>
          <a:prstGeom prst="rect">
            <a:avLst/>
          </a:prstGeom>
        </p:spPr>
      </p:pic>
      <p:sp>
        <p:nvSpPr>
          <p:cNvPr id="8" name="Slide Number Placeholder 7">
            <a:extLst>
              <a:ext uri="{FF2B5EF4-FFF2-40B4-BE49-F238E27FC236}">
                <a16:creationId xmlns:a16="http://schemas.microsoft.com/office/drawing/2014/main" id="{1E503960-7A26-B64F-BC1A-729EAB56310D}"/>
              </a:ext>
            </a:extLst>
          </p:cNvPr>
          <p:cNvSpPr>
            <a:spLocks noGrp="1"/>
          </p:cNvSpPr>
          <p:nvPr>
            <p:ph type="sldNum" sz="quarter" idx="12"/>
          </p:nvPr>
        </p:nvSpPr>
        <p:spPr/>
        <p:txBody>
          <a:bodyPr/>
          <a:lstStyle/>
          <a:p>
            <a:fld id="{67AA197A-76A9-1C44-AFF7-1170AC92155D}" type="slidenum">
              <a:rPr lang="en-US" smtClean="0"/>
              <a:t>43</a:t>
            </a:fld>
            <a:endParaRPr lang="en-US"/>
          </a:p>
        </p:txBody>
      </p:sp>
    </p:spTree>
    <p:extLst>
      <p:ext uri="{BB962C8B-B14F-4D97-AF65-F5344CB8AC3E}">
        <p14:creationId xmlns:p14="http://schemas.microsoft.com/office/powerpoint/2010/main" val="3391715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311400"/>
            <a:ext cx="7759700" cy="2222500"/>
          </a:xfrm>
          <a:prstGeom prst="rect">
            <a:avLst/>
          </a:prstGeom>
        </p:spPr>
      </p:pic>
      <p:sp>
        <p:nvSpPr>
          <p:cNvPr id="3" name="TextBox 2"/>
          <p:cNvSpPr txBox="1"/>
          <p:nvPr/>
        </p:nvSpPr>
        <p:spPr>
          <a:xfrm>
            <a:off x="3213077" y="5402052"/>
            <a:ext cx="3257172" cy="369332"/>
          </a:xfrm>
          <a:prstGeom prst="rect">
            <a:avLst/>
          </a:prstGeom>
          <a:noFill/>
        </p:spPr>
        <p:txBody>
          <a:bodyPr wrap="none" rtlCol="0">
            <a:spAutoFit/>
          </a:bodyPr>
          <a:lstStyle/>
          <a:p>
            <a:r>
              <a:rPr lang="en-US" dirty="0"/>
              <a:t>Ice/salt melting point depression</a:t>
            </a:r>
          </a:p>
        </p:txBody>
      </p:sp>
      <p:sp>
        <p:nvSpPr>
          <p:cNvPr id="4" name="Slide Number Placeholder 3">
            <a:extLst>
              <a:ext uri="{FF2B5EF4-FFF2-40B4-BE49-F238E27FC236}">
                <a16:creationId xmlns:a16="http://schemas.microsoft.com/office/drawing/2014/main" id="{5DF2044B-21E7-CA4E-8167-EF01C13BDEC7}"/>
              </a:ext>
            </a:extLst>
          </p:cNvPr>
          <p:cNvSpPr>
            <a:spLocks noGrp="1"/>
          </p:cNvSpPr>
          <p:nvPr>
            <p:ph type="sldNum" sz="quarter" idx="12"/>
          </p:nvPr>
        </p:nvSpPr>
        <p:spPr/>
        <p:txBody>
          <a:bodyPr/>
          <a:lstStyle/>
          <a:p>
            <a:fld id="{67AA197A-76A9-1C44-AFF7-1170AC92155D}" type="slidenum">
              <a:rPr lang="en-US" smtClean="0"/>
              <a:t>44</a:t>
            </a:fld>
            <a:endParaRPr lang="en-US"/>
          </a:p>
        </p:txBody>
      </p:sp>
    </p:spTree>
    <p:extLst>
      <p:ext uri="{BB962C8B-B14F-4D97-AF65-F5344CB8AC3E}">
        <p14:creationId xmlns:p14="http://schemas.microsoft.com/office/powerpoint/2010/main" val="1030096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193675"/>
            <a:ext cx="7747000" cy="1676400"/>
          </a:xfrm>
          <a:prstGeom prst="rect">
            <a:avLst/>
          </a:prstGeom>
        </p:spPr>
      </p:pic>
      <p:pic>
        <p:nvPicPr>
          <p:cNvPr id="3" name="Picture 2"/>
          <p:cNvPicPr>
            <a:picLocks noChangeAspect="1"/>
          </p:cNvPicPr>
          <p:nvPr/>
        </p:nvPicPr>
        <p:blipFill>
          <a:blip r:embed="rId3"/>
          <a:stretch>
            <a:fillRect/>
          </a:stretch>
        </p:blipFill>
        <p:spPr>
          <a:xfrm>
            <a:off x="1485900" y="1876994"/>
            <a:ext cx="6172200" cy="3403600"/>
          </a:xfrm>
          <a:prstGeom prst="rect">
            <a:avLst/>
          </a:prstGeom>
        </p:spPr>
      </p:pic>
      <p:pic>
        <p:nvPicPr>
          <p:cNvPr id="4" name="Picture 3"/>
          <p:cNvPicPr>
            <a:picLocks noChangeAspect="1"/>
          </p:cNvPicPr>
          <p:nvPr/>
        </p:nvPicPr>
        <p:blipFill>
          <a:blip r:embed="rId4"/>
          <a:stretch>
            <a:fillRect/>
          </a:stretch>
        </p:blipFill>
        <p:spPr>
          <a:xfrm>
            <a:off x="2298579" y="5372303"/>
            <a:ext cx="4315196" cy="564720"/>
          </a:xfrm>
          <a:prstGeom prst="rect">
            <a:avLst/>
          </a:prstGeom>
        </p:spPr>
      </p:pic>
      <p:pic>
        <p:nvPicPr>
          <p:cNvPr id="5" name="Picture 4"/>
          <p:cNvPicPr>
            <a:picLocks noChangeAspect="1"/>
          </p:cNvPicPr>
          <p:nvPr/>
        </p:nvPicPr>
        <p:blipFill>
          <a:blip r:embed="rId5"/>
          <a:stretch>
            <a:fillRect/>
          </a:stretch>
        </p:blipFill>
        <p:spPr>
          <a:xfrm>
            <a:off x="2298579" y="5937023"/>
            <a:ext cx="3846642" cy="645590"/>
          </a:xfrm>
          <a:prstGeom prst="rect">
            <a:avLst/>
          </a:prstGeom>
        </p:spPr>
      </p:pic>
      <p:sp>
        <p:nvSpPr>
          <p:cNvPr id="6" name="Slide Number Placeholder 5">
            <a:extLst>
              <a:ext uri="{FF2B5EF4-FFF2-40B4-BE49-F238E27FC236}">
                <a16:creationId xmlns:a16="http://schemas.microsoft.com/office/drawing/2014/main" id="{3E421B8C-0A5D-1D46-A978-C586A40C95D4}"/>
              </a:ext>
            </a:extLst>
          </p:cNvPr>
          <p:cNvSpPr>
            <a:spLocks noGrp="1"/>
          </p:cNvSpPr>
          <p:nvPr>
            <p:ph type="sldNum" sz="quarter" idx="12"/>
          </p:nvPr>
        </p:nvSpPr>
        <p:spPr/>
        <p:txBody>
          <a:bodyPr/>
          <a:lstStyle/>
          <a:p>
            <a:fld id="{67AA197A-76A9-1C44-AFF7-1170AC92155D}" type="slidenum">
              <a:rPr lang="en-US" smtClean="0"/>
              <a:t>45</a:t>
            </a:fld>
            <a:endParaRPr lang="en-US"/>
          </a:p>
        </p:txBody>
      </p:sp>
    </p:spTree>
    <p:extLst>
      <p:ext uri="{BB962C8B-B14F-4D97-AF65-F5344CB8AC3E}">
        <p14:creationId xmlns:p14="http://schemas.microsoft.com/office/powerpoint/2010/main" val="4078026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469900"/>
            <a:ext cx="7620000" cy="5918200"/>
          </a:xfrm>
          <a:prstGeom prst="rect">
            <a:avLst/>
          </a:prstGeom>
        </p:spPr>
      </p:pic>
      <p:pic>
        <p:nvPicPr>
          <p:cNvPr id="3" name="Picture 2"/>
          <p:cNvPicPr>
            <a:picLocks noChangeAspect="1"/>
          </p:cNvPicPr>
          <p:nvPr/>
        </p:nvPicPr>
        <p:blipFill>
          <a:blip r:embed="rId3"/>
          <a:stretch>
            <a:fillRect/>
          </a:stretch>
        </p:blipFill>
        <p:spPr>
          <a:xfrm>
            <a:off x="4355327" y="1723548"/>
            <a:ext cx="4315196" cy="564720"/>
          </a:xfrm>
          <a:prstGeom prst="rect">
            <a:avLst/>
          </a:prstGeom>
        </p:spPr>
      </p:pic>
      <p:sp>
        <p:nvSpPr>
          <p:cNvPr id="4" name="TextBox 3"/>
          <p:cNvSpPr txBox="1"/>
          <p:nvPr/>
        </p:nvSpPr>
        <p:spPr>
          <a:xfrm>
            <a:off x="6283982" y="2326177"/>
            <a:ext cx="1006781" cy="307777"/>
          </a:xfrm>
          <a:prstGeom prst="rect">
            <a:avLst/>
          </a:prstGeom>
          <a:noFill/>
        </p:spPr>
        <p:txBody>
          <a:bodyPr wrap="none" rtlCol="0">
            <a:spAutoFit/>
          </a:bodyPr>
          <a:lstStyle/>
          <a:p>
            <a:r>
              <a:rPr lang="en-US" sz="1400" dirty="0"/>
              <a:t>UNIFAC .</a:t>
            </a:r>
            <a:r>
              <a:rPr lang="en-US" sz="1400" dirty="0" err="1"/>
              <a:t>xls</a:t>
            </a:r>
            <a:endParaRPr lang="en-US" sz="1400" dirty="0"/>
          </a:p>
        </p:txBody>
      </p:sp>
      <p:sp>
        <p:nvSpPr>
          <p:cNvPr id="5" name="Slide Number Placeholder 4">
            <a:extLst>
              <a:ext uri="{FF2B5EF4-FFF2-40B4-BE49-F238E27FC236}">
                <a16:creationId xmlns:a16="http://schemas.microsoft.com/office/drawing/2014/main" id="{057EBB13-1F1B-4B45-9A3D-ABAF3EA67BF9}"/>
              </a:ext>
            </a:extLst>
          </p:cNvPr>
          <p:cNvSpPr>
            <a:spLocks noGrp="1"/>
          </p:cNvSpPr>
          <p:nvPr>
            <p:ph type="sldNum" sz="quarter" idx="12"/>
          </p:nvPr>
        </p:nvSpPr>
        <p:spPr/>
        <p:txBody>
          <a:bodyPr/>
          <a:lstStyle/>
          <a:p>
            <a:fld id="{67AA197A-76A9-1C44-AFF7-1170AC92155D}" type="slidenum">
              <a:rPr lang="en-US" smtClean="0"/>
              <a:t>46</a:t>
            </a:fld>
            <a:endParaRPr lang="en-US"/>
          </a:p>
        </p:txBody>
      </p:sp>
    </p:spTree>
    <p:extLst>
      <p:ext uri="{BB962C8B-B14F-4D97-AF65-F5344CB8AC3E}">
        <p14:creationId xmlns:p14="http://schemas.microsoft.com/office/powerpoint/2010/main" val="238401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0"/>
            <a:ext cx="7008091" cy="6858000"/>
          </a:xfrm>
          <a:prstGeom prst="rect">
            <a:avLst/>
          </a:prstGeom>
        </p:spPr>
      </p:pic>
      <p:sp>
        <p:nvSpPr>
          <p:cNvPr id="3" name="Slide Number Placeholder 2">
            <a:extLst>
              <a:ext uri="{FF2B5EF4-FFF2-40B4-BE49-F238E27FC236}">
                <a16:creationId xmlns:a16="http://schemas.microsoft.com/office/drawing/2014/main" id="{FA6D25A6-C324-B14B-BEFD-F8ED1D50F466}"/>
              </a:ext>
            </a:extLst>
          </p:cNvPr>
          <p:cNvSpPr>
            <a:spLocks noGrp="1"/>
          </p:cNvSpPr>
          <p:nvPr>
            <p:ph type="sldNum" sz="quarter" idx="12"/>
          </p:nvPr>
        </p:nvSpPr>
        <p:spPr/>
        <p:txBody>
          <a:bodyPr/>
          <a:lstStyle/>
          <a:p>
            <a:fld id="{67AA197A-76A9-1C44-AFF7-1170AC92155D}" type="slidenum">
              <a:rPr lang="en-US" smtClean="0"/>
              <a:t>47</a:t>
            </a:fld>
            <a:endParaRPr lang="en-US"/>
          </a:p>
        </p:txBody>
      </p:sp>
    </p:spTree>
    <p:extLst>
      <p:ext uri="{BB962C8B-B14F-4D97-AF65-F5344CB8AC3E}">
        <p14:creationId xmlns:p14="http://schemas.microsoft.com/office/powerpoint/2010/main" val="500504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1651000"/>
            <a:ext cx="7721600" cy="3556000"/>
          </a:xfrm>
          <a:prstGeom prst="rect">
            <a:avLst/>
          </a:prstGeom>
        </p:spPr>
      </p:pic>
      <p:sp>
        <p:nvSpPr>
          <p:cNvPr id="3" name="Slide Number Placeholder 2">
            <a:extLst>
              <a:ext uri="{FF2B5EF4-FFF2-40B4-BE49-F238E27FC236}">
                <a16:creationId xmlns:a16="http://schemas.microsoft.com/office/drawing/2014/main" id="{5882808F-5E9C-2C44-A740-D43872ACD81A}"/>
              </a:ext>
            </a:extLst>
          </p:cNvPr>
          <p:cNvSpPr>
            <a:spLocks noGrp="1"/>
          </p:cNvSpPr>
          <p:nvPr>
            <p:ph type="sldNum" sz="quarter" idx="12"/>
          </p:nvPr>
        </p:nvSpPr>
        <p:spPr/>
        <p:txBody>
          <a:bodyPr/>
          <a:lstStyle/>
          <a:p>
            <a:fld id="{67AA197A-76A9-1C44-AFF7-1170AC92155D}" type="slidenum">
              <a:rPr lang="en-US" smtClean="0"/>
              <a:t>48</a:t>
            </a:fld>
            <a:endParaRPr lang="en-US"/>
          </a:p>
        </p:txBody>
      </p:sp>
    </p:spTree>
    <p:extLst>
      <p:ext uri="{BB962C8B-B14F-4D97-AF65-F5344CB8AC3E}">
        <p14:creationId xmlns:p14="http://schemas.microsoft.com/office/powerpoint/2010/main" val="1486548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 y="177800"/>
            <a:ext cx="2082800" cy="279400"/>
          </a:xfrm>
          <a:prstGeom prst="rect">
            <a:avLst/>
          </a:prstGeom>
        </p:spPr>
      </p:pic>
      <p:pic>
        <p:nvPicPr>
          <p:cNvPr id="3" name="Picture 2"/>
          <p:cNvPicPr>
            <a:picLocks noChangeAspect="1"/>
          </p:cNvPicPr>
          <p:nvPr/>
        </p:nvPicPr>
        <p:blipFill>
          <a:blip r:embed="rId3"/>
          <a:stretch>
            <a:fillRect/>
          </a:stretch>
        </p:blipFill>
        <p:spPr>
          <a:xfrm>
            <a:off x="685800" y="1460500"/>
            <a:ext cx="7759700" cy="3924300"/>
          </a:xfrm>
          <a:prstGeom prst="rect">
            <a:avLst/>
          </a:prstGeom>
        </p:spPr>
      </p:pic>
      <p:pic>
        <p:nvPicPr>
          <p:cNvPr id="4" name="Picture 3"/>
          <p:cNvPicPr>
            <a:picLocks noChangeAspect="1"/>
          </p:cNvPicPr>
          <p:nvPr/>
        </p:nvPicPr>
        <p:blipFill>
          <a:blip r:embed="rId4"/>
          <a:stretch>
            <a:fillRect/>
          </a:stretch>
        </p:blipFill>
        <p:spPr>
          <a:xfrm>
            <a:off x="774700" y="5384800"/>
            <a:ext cx="7581900" cy="482600"/>
          </a:xfrm>
          <a:prstGeom prst="rect">
            <a:avLst/>
          </a:prstGeom>
        </p:spPr>
      </p:pic>
      <p:sp>
        <p:nvSpPr>
          <p:cNvPr id="5" name="Slide Number Placeholder 4">
            <a:extLst>
              <a:ext uri="{FF2B5EF4-FFF2-40B4-BE49-F238E27FC236}">
                <a16:creationId xmlns:a16="http://schemas.microsoft.com/office/drawing/2014/main" id="{02D51351-B34E-7440-AD75-FE176D3FB814}"/>
              </a:ext>
            </a:extLst>
          </p:cNvPr>
          <p:cNvSpPr>
            <a:spLocks noGrp="1"/>
          </p:cNvSpPr>
          <p:nvPr>
            <p:ph type="sldNum" sz="quarter" idx="12"/>
          </p:nvPr>
        </p:nvSpPr>
        <p:spPr/>
        <p:txBody>
          <a:bodyPr/>
          <a:lstStyle/>
          <a:p>
            <a:fld id="{67AA197A-76A9-1C44-AFF7-1170AC92155D}" type="slidenum">
              <a:rPr lang="en-US" smtClean="0"/>
              <a:t>49</a:t>
            </a:fld>
            <a:endParaRPr lang="en-US"/>
          </a:p>
        </p:txBody>
      </p:sp>
    </p:spTree>
    <p:extLst>
      <p:ext uri="{BB962C8B-B14F-4D97-AF65-F5344CB8AC3E}">
        <p14:creationId xmlns:p14="http://schemas.microsoft.com/office/powerpoint/2010/main" val="273643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81558-C265-744C-92A1-5DD87D7B4650}"/>
              </a:ext>
            </a:extLst>
          </p:cNvPr>
          <p:cNvPicPr>
            <a:picLocks noChangeAspect="1"/>
          </p:cNvPicPr>
          <p:nvPr/>
        </p:nvPicPr>
        <p:blipFill>
          <a:blip r:embed="rId2"/>
          <a:stretch>
            <a:fillRect/>
          </a:stretch>
        </p:blipFill>
        <p:spPr>
          <a:xfrm>
            <a:off x="304800" y="622300"/>
            <a:ext cx="8534400" cy="5613400"/>
          </a:xfrm>
          <a:prstGeom prst="rect">
            <a:avLst/>
          </a:prstGeom>
        </p:spPr>
      </p:pic>
      <p:sp>
        <p:nvSpPr>
          <p:cNvPr id="5" name="Slide Number Placeholder 4">
            <a:extLst>
              <a:ext uri="{FF2B5EF4-FFF2-40B4-BE49-F238E27FC236}">
                <a16:creationId xmlns:a16="http://schemas.microsoft.com/office/drawing/2014/main" id="{795B05E6-647F-654D-B450-4989DBAE245C}"/>
              </a:ext>
            </a:extLst>
          </p:cNvPr>
          <p:cNvSpPr>
            <a:spLocks noGrp="1"/>
          </p:cNvSpPr>
          <p:nvPr>
            <p:ph type="sldNum" sz="quarter" idx="12"/>
          </p:nvPr>
        </p:nvSpPr>
        <p:spPr/>
        <p:txBody>
          <a:bodyPr/>
          <a:lstStyle/>
          <a:p>
            <a:fld id="{67AA197A-76A9-1C44-AFF7-1170AC92155D}" type="slidenum">
              <a:rPr lang="en-US" smtClean="0"/>
              <a:t>5</a:t>
            </a:fld>
            <a:endParaRPr lang="en-US"/>
          </a:p>
        </p:txBody>
      </p:sp>
    </p:spTree>
    <p:extLst>
      <p:ext uri="{BB962C8B-B14F-4D97-AF65-F5344CB8AC3E}">
        <p14:creationId xmlns:p14="http://schemas.microsoft.com/office/powerpoint/2010/main" val="4277478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838200"/>
            <a:ext cx="7683500" cy="5168900"/>
          </a:xfrm>
          <a:prstGeom prst="rect">
            <a:avLst/>
          </a:prstGeom>
        </p:spPr>
      </p:pic>
      <p:sp>
        <p:nvSpPr>
          <p:cNvPr id="3" name="Slide Number Placeholder 2">
            <a:extLst>
              <a:ext uri="{FF2B5EF4-FFF2-40B4-BE49-F238E27FC236}">
                <a16:creationId xmlns:a16="http://schemas.microsoft.com/office/drawing/2014/main" id="{14D602CC-7998-6148-BCA9-16EAD6E52C02}"/>
              </a:ext>
            </a:extLst>
          </p:cNvPr>
          <p:cNvSpPr>
            <a:spLocks noGrp="1"/>
          </p:cNvSpPr>
          <p:nvPr>
            <p:ph type="sldNum" sz="quarter" idx="12"/>
          </p:nvPr>
        </p:nvSpPr>
        <p:spPr/>
        <p:txBody>
          <a:bodyPr/>
          <a:lstStyle/>
          <a:p>
            <a:fld id="{67AA197A-76A9-1C44-AFF7-1170AC92155D}" type="slidenum">
              <a:rPr lang="en-US" smtClean="0"/>
              <a:t>50</a:t>
            </a:fld>
            <a:endParaRPr lang="en-US"/>
          </a:p>
        </p:txBody>
      </p:sp>
    </p:spTree>
    <p:extLst>
      <p:ext uri="{BB962C8B-B14F-4D97-AF65-F5344CB8AC3E}">
        <p14:creationId xmlns:p14="http://schemas.microsoft.com/office/powerpoint/2010/main" val="3761481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03500"/>
            <a:ext cx="7607300" cy="1638300"/>
          </a:xfrm>
          <a:prstGeom prst="rect">
            <a:avLst/>
          </a:prstGeom>
        </p:spPr>
      </p:pic>
      <p:pic>
        <p:nvPicPr>
          <p:cNvPr id="3" name="Picture 2"/>
          <p:cNvPicPr>
            <a:picLocks noChangeAspect="1"/>
          </p:cNvPicPr>
          <p:nvPr/>
        </p:nvPicPr>
        <p:blipFill>
          <a:blip r:embed="rId3"/>
          <a:stretch>
            <a:fillRect/>
          </a:stretch>
        </p:blipFill>
        <p:spPr>
          <a:xfrm>
            <a:off x="2193925" y="1825625"/>
            <a:ext cx="4089400" cy="368300"/>
          </a:xfrm>
          <a:prstGeom prst="rect">
            <a:avLst/>
          </a:prstGeom>
        </p:spPr>
      </p:pic>
      <p:sp>
        <p:nvSpPr>
          <p:cNvPr id="4" name="Slide Number Placeholder 3">
            <a:extLst>
              <a:ext uri="{FF2B5EF4-FFF2-40B4-BE49-F238E27FC236}">
                <a16:creationId xmlns:a16="http://schemas.microsoft.com/office/drawing/2014/main" id="{CD7E9D7C-676B-B04D-8791-975108F4F53C}"/>
              </a:ext>
            </a:extLst>
          </p:cNvPr>
          <p:cNvSpPr>
            <a:spLocks noGrp="1"/>
          </p:cNvSpPr>
          <p:nvPr>
            <p:ph type="sldNum" sz="quarter" idx="12"/>
          </p:nvPr>
        </p:nvSpPr>
        <p:spPr/>
        <p:txBody>
          <a:bodyPr/>
          <a:lstStyle/>
          <a:p>
            <a:fld id="{67AA197A-76A9-1C44-AFF7-1170AC92155D}" type="slidenum">
              <a:rPr lang="en-US" smtClean="0"/>
              <a:t>51</a:t>
            </a:fld>
            <a:endParaRPr lang="en-US"/>
          </a:p>
        </p:txBody>
      </p:sp>
    </p:spTree>
    <p:extLst>
      <p:ext uri="{BB962C8B-B14F-4D97-AF65-F5344CB8AC3E}">
        <p14:creationId xmlns:p14="http://schemas.microsoft.com/office/powerpoint/2010/main" val="2449354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596900"/>
            <a:ext cx="7696200" cy="2108200"/>
          </a:xfrm>
          <a:prstGeom prst="rect">
            <a:avLst/>
          </a:prstGeom>
        </p:spPr>
      </p:pic>
      <p:sp>
        <p:nvSpPr>
          <p:cNvPr id="3" name="Slide Number Placeholder 2">
            <a:extLst>
              <a:ext uri="{FF2B5EF4-FFF2-40B4-BE49-F238E27FC236}">
                <a16:creationId xmlns:a16="http://schemas.microsoft.com/office/drawing/2014/main" id="{3B329764-E903-D041-8F45-83440FD89639}"/>
              </a:ext>
            </a:extLst>
          </p:cNvPr>
          <p:cNvSpPr>
            <a:spLocks noGrp="1"/>
          </p:cNvSpPr>
          <p:nvPr>
            <p:ph type="sldNum" sz="quarter" idx="12"/>
          </p:nvPr>
        </p:nvSpPr>
        <p:spPr/>
        <p:txBody>
          <a:bodyPr/>
          <a:lstStyle/>
          <a:p>
            <a:fld id="{67AA197A-76A9-1C44-AFF7-1170AC92155D}" type="slidenum">
              <a:rPr lang="en-US" smtClean="0"/>
              <a:t>52</a:t>
            </a:fld>
            <a:endParaRPr lang="en-US"/>
          </a:p>
        </p:txBody>
      </p:sp>
    </p:spTree>
    <p:extLst>
      <p:ext uri="{BB962C8B-B14F-4D97-AF65-F5344CB8AC3E}">
        <p14:creationId xmlns:p14="http://schemas.microsoft.com/office/powerpoint/2010/main" val="1055367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775" y="250825"/>
            <a:ext cx="7569200" cy="469900"/>
          </a:xfrm>
          <a:prstGeom prst="rect">
            <a:avLst/>
          </a:prstGeom>
        </p:spPr>
      </p:pic>
      <p:pic>
        <p:nvPicPr>
          <p:cNvPr id="3" name="Picture 2"/>
          <p:cNvPicPr>
            <a:picLocks noChangeAspect="1"/>
          </p:cNvPicPr>
          <p:nvPr/>
        </p:nvPicPr>
        <p:blipFill>
          <a:blip r:embed="rId3"/>
          <a:stretch>
            <a:fillRect/>
          </a:stretch>
        </p:blipFill>
        <p:spPr>
          <a:xfrm>
            <a:off x="2381251" y="958850"/>
            <a:ext cx="4583248" cy="5635625"/>
          </a:xfrm>
          <a:prstGeom prst="rect">
            <a:avLst/>
          </a:prstGeom>
        </p:spPr>
      </p:pic>
      <p:sp>
        <p:nvSpPr>
          <p:cNvPr id="4" name="Slide Number Placeholder 3">
            <a:extLst>
              <a:ext uri="{FF2B5EF4-FFF2-40B4-BE49-F238E27FC236}">
                <a16:creationId xmlns:a16="http://schemas.microsoft.com/office/drawing/2014/main" id="{50C8DE89-D8C6-8949-8D5E-9D024A6F2074}"/>
              </a:ext>
            </a:extLst>
          </p:cNvPr>
          <p:cNvSpPr>
            <a:spLocks noGrp="1"/>
          </p:cNvSpPr>
          <p:nvPr>
            <p:ph type="sldNum" sz="quarter" idx="12"/>
          </p:nvPr>
        </p:nvSpPr>
        <p:spPr/>
        <p:txBody>
          <a:bodyPr/>
          <a:lstStyle/>
          <a:p>
            <a:fld id="{67AA197A-76A9-1C44-AFF7-1170AC92155D}" type="slidenum">
              <a:rPr lang="en-US" smtClean="0"/>
              <a:t>53</a:t>
            </a:fld>
            <a:endParaRPr lang="en-US"/>
          </a:p>
        </p:txBody>
      </p:sp>
    </p:spTree>
    <p:extLst>
      <p:ext uri="{BB962C8B-B14F-4D97-AF65-F5344CB8AC3E}">
        <p14:creationId xmlns:p14="http://schemas.microsoft.com/office/powerpoint/2010/main" val="862711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750" y="415925"/>
            <a:ext cx="7747000" cy="1295400"/>
          </a:xfrm>
          <a:prstGeom prst="rect">
            <a:avLst/>
          </a:prstGeom>
        </p:spPr>
      </p:pic>
      <p:pic>
        <p:nvPicPr>
          <p:cNvPr id="3" name="Picture 2"/>
          <p:cNvPicPr>
            <a:picLocks noChangeAspect="1"/>
          </p:cNvPicPr>
          <p:nvPr/>
        </p:nvPicPr>
        <p:blipFill>
          <a:blip r:embed="rId3"/>
          <a:stretch>
            <a:fillRect/>
          </a:stretch>
        </p:blipFill>
        <p:spPr>
          <a:xfrm>
            <a:off x="774700" y="2654300"/>
            <a:ext cx="7581900" cy="1536700"/>
          </a:xfrm>
          <a:prstGeom prst="rect">
            <a:avLst/>
          </a:prstGeom>
        </p:spPr>
      </p:pic>
      <p:sp>
        <p:nvSpPr>
          <p:cNvPr id="4" name="Slide Number Placeholder 3">
            <a:extLst>
              <a:ext uri="{FF2B5EF4-FFF2-40B4-BE49-F238E27FC236}">
                <a16:creationId xmlns:a16="http://schemas.microsoft.com/office/drawing/2014/main" id="{E0EE3143-9F7D-1542-9046-A9BCD399B932}"/>
              </a:ext>
            </a:extLst>
          </p:cNvPr>
          <p:cNvSpPr>
            <a:spLocks noGrp="1"/>
          </p:cNvSpPr>
          <p:nvPr>
            <p:ph type="sldNum" sz="quarter" idx="12"/>
          </p:nvPr>
        </p:nvSpPr>
        <p:spPr/>
        <p:txBody>
          <a:bodyPr/>
          <a:lstStyle/>
          <a:p>
            <a:fld id="{67AA197A-76A9-1C44-AFF7-1170AC92155D}" type="slidenum">
              <a:rPr lang="en-US" smtClean="0"/>
              <a:t>54</a:t>
            </a:fld>
            <a:endParaRPr lang="en-US"/>
          </a:p>
        </p:txBody>
      </p:sp>
    </p:spTree>
    <p:extLst>
      <p:ext uri="{BB962C8B-B14F-4D97-AF65-F5344CB8AC3E}">
        <p14:creationId xmlns:p14="http://schemas.microsoft.com/office/powerpoint/2010/main" val="4284032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15900"/>
            <a:ext cx="7772400" cy="6426200"/>
          </a:xfrm>
          <a:prstGeom prst="rect">
            <a:avLst/>
          </a:prstGeom>
        </p:spPr>
      </p:pic>
      <p:sp>
        <p:nvSpPr>
          <p:cNvPr id="3" name="TextBox 2"/>
          <p:cNvSpPr txBox="1"/>
          <p:nvPr/>
        </p:nvSpPr>
        <p:spPr>
          <a:xfrm>
            <a:off x="4047151" y="128084"/>
            <a:ext cx="1377375" cy="369332"/>
          </a:xfrm>
          <a:prstGeom prst="rect">
            <a:avLst/>
          </a:prstGeom>
          <a:noFill/>
        </p:spPr>
        <p:txBody>
          <a:bodyPr wrap="none" rtlCol="0">
            <a:spAutoFit/>
          </a:bodyPr>
          <a:lstStyle/>
          <a:p>
            <a:r>
              <a:rPr lang="en-US" dirty="0"/>
              <a:t>See </a:t>
            </a:r>
            <a:r>
              <a:rPr lang="en-US" dirty="0" err="1"/>
              <a:t>Wax.xlsx</a:t>
            </a:r>
            <a:endParaRPr lang="en-US" dirty="0"/>
          </a:p>
        </p:txBody>
      </p:sp>
      <p:sp>
        <p:nvSpPr>
          <p:cNvPr id="4" name="Slide Number Placeholder 3">
            <a:extLst>
              <a:ext uri="{FF2B5EF4-FFF2-40B4-BE49-F238E27FC236}">
                <a16:creationId xmlns:a16="http://schemas.microsoft.com/office/drawing/2014/main" id="{CFA46187-DEF3-9141-9B6E-98AF0620C647}"/>
              </a:ext>
            </a:extLst>
          </p:cNvPr>
          <p:cNvSpPr>
            <a:spLocks noGrp="1"/>
          </p:cNvSpPr>
          <p:nvPr>
            <p:ph type="sldNum" sz="quarter" idx="12"/>
          </p:nvPr>
        </p:nvSpPr>
        <p:spPr/>
        <p:txBody>
          <a:bodyPr/>
          <a:lstStyle/>
          <a:p>
            <a:fld id="{67AA197A-76A9-1C44-AFF7-1170AC92155D}" type="slidenum">
              <a:rPr lang="en-US" smtClean="0"/>
              <a:t>55</a:t>
            </a:fld>
            <a:endParaRPr lang="en-US"/>
          </a:p>
        </p:txBody>
      </p:sp>
    </p:spTree>
    <p:extLst>
      <p:ext uri="{BB962C8B-B14F-4D97-AF65-F5344CB8AC3E}">
        <p14:creationId xmlns:p14="http://schemas.microsoft.com/office/powerpoint/2010/main" val="2435339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325" y="222250"/>
            <a:ext cx="1739900" cy="381000"/>
          </a:xfrm>
          <a:prstGeom prst="rect">
            <a:avLst/>
          </a:prstGeom>
        </p:spPr>
      </p:pic>
      <p:pic>
        <p:nvPicPr>
          <p:cNvPr id="3" name="Picture 2"/>
          <p:cNvPicPr>
            <a:picLocks noChangeAspect="1"/>
          </p:cNvPicPr>
          <p:nvPr/>
        </p:nvPicPr>
        <p:blipFill>
          <a:blip r:embed="rId3"/>
          <a:stretch>
            <a:fillRect/>
          </a:stretch>
        </p:blipFill>
        <p:spPr>
          <a:xfrm>
            <a:off x="2130425" y="1622425"/>
            <a:ext cx="4597400" cy="609600"/>
          </a:xfrm>
          <a:prstGeom prst="rect">
            <a:avLst/>
          </a:prstGeom>
        </p:spPr>
      </p:pic>
      <p:pic>
        <p:nvPicPr>
          <p:cNvPr id="4" name="Picture 3"/>
          <p:cNvPicPr>
            <a:picLocks noChangeAspect="1"/>
          </p:cNvPicPr>
          <p:nvPr/>
        </p:nvPicPr>
        <p:blipFill>
          <a:blip r:embed="rId4"/>
          <a:stretch>
            <a:fillRect/>
          </a:stretch>
        </p:blipFill>
        <p:spPr>
          <a:xfrm>
            <a:off x="1441450" y="2498725"/>
            <a:ext cx="5524500" cy="304800"/>
          </a:xfrm>
          <a:prstGeom prst="rect">
            <a:avLst/>
          </a:prstGeom>
        </p:spPr>
      </p:pic>
      <p:pic>
        <p:nvPicPr>
          <p:cNvPr id="5" name="Picture 4"/>
          <p:cNvPicPr>
            <a:picLocks noChangeAspect="1"/>
          </p:cNvPicPr>
          <p:nvPr/>
        </p:nvPicPr>
        <p:blipFill>
          <a:blip r:embed="rId5"/>
          <a:stretch>
            <a:fillRect/>
          </a:stretch>
        </p:blipFill>
        <p:spPr>
          <a:xfrm>
            <a:off x="1809750" y="3178175"/>
            <a:ext cx="4787900" cy="419100"/>
          </a:xfrm>
          <a:prstGeom prst="rect">
            <a:avLst/>
          </a:prstGeom>
        </p:spPr>
      </p:pic>
      <p:pic>
        <p:nvPicPr>
          <p:cNvPr id="6" name="Picture 5"/>
          <p:cNvPicPr>
            <a:picLocks noChangeAspect="1"/>
          </p:cNvPicPr>
          <p:nvPr/>
        </p:nvPicPr>
        <p:blipFill>
          <a:blip r:embed="rId6"/>
          <a:stretch>
            <a:fillRect/>
          </a:stretch>
        </p:blipFill>
        <p:spPr>
          <a:xfrm>
            <a:off x="1631950" y="4168775"/>
            <a:ext cx="5334000" cy="317500"/>
          </a:xfrm>
          <a:prstGeom prst="rect">
            <a:avLst/>
          </a:prstGeom>
        </p:spPr>
      </p:pic>
      <p:sp>
        <p:nvSpPr>
          <p:cNvPr id="7" name="Slide Number Placeholder 6">
            <a:extLst>
              <a:ext uri="{FF2B5EF4-FFF2-40B4-BE49-F238E27FC236}">
                <a16:creationId xmlns:a16="http://schemas.microsoft.com/office/drawing/2014/main" id="{C099AF69-F877-6C48-97F4-980C5529B560}"/>
              </a:ext>
            </a:extLst>
          </p:cNvPr>
          <p:cNvSpPr>
            <a:spLocks noGrp="1"/>
          </p:cNvSpPr>
          <p:nvPr>
            <p:ph type="sldNum" sz="quarter" idx="12"/>
          </p:nvPr>
        </p:nvSpPr>
        <p:spPr/>
        <p:txBody>
          <a:bodyPr/>
          <a:lstStyle/>
          <a:p>
            <a:fld id="{67AA197A-76A9-1C44-AFF7-1170AC92155D}" type="slidenum">
              <a:rPr lang="en-US" smtClean="0"/>
              <a:t>56</a:t>
            </a:fld>
            <a:endParaRPr lang="en-US"/>
          </a:p>
        </p:txBody>
      </p:sp>
    </p:spTree>
    <p:extLst>
      <p:ext uri="{BB962C8B-B14F-4D97-AF65-F5344CB8AC3E}">
        <p14:creationId xmlns:p14="http://schemas.microsoft.com/office/powerpoint/2010/main" val="1332095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2525" y="587375"/>
            <a:ext cx="2743200" cy="381000"/>
          </a:xfrm>
          <a:prstGeom prst="rect">
            <a:avLst/>
          </a:prstGeom>
        </p:spPr>
      </p:pic>
      <p:pic>
        <p:nvPicPr>
          <p:cNvPr id="3" name="Picture 2"/>
          <p:cNvPicPr>
            <a:picLocks noChangeAspect="1"/>
          </p:cNvPicPr>
          <p:nvPr/>
        </p:nvPicPr>
        <p:blipFill>
          <a:blip r:embed="rId3"/>
          <a:stretch>
            <a:fillRect/>
          </a:stretch>
        </p:blipFill>
        <p:spPr>
          <a:xfrm>
            <a:off x="1581150" y="1225550"/>
            <a:ext cx="5867400" cy="2946400"/>
          </a:xfrm>
          <a:prstGeom prst="rect">
            <a:avLst/>
          </a:prstGeom>
        </p:spPr>
      </p:pic>
      <p:pic>
        <p:nvPicPr>
          <p:cNvPr id="4" name="Picture 3"/>
          <p:cNvPicPr>
            <a:picLocks noChangeAspect="1"/>
          </p:cNvPicPr>
          <p:nvPr/>
        </p:nvPicPr>
        <p:blipFill>
          <a:blip r:embed="rId4"/>
          <a:stretch>
            <a:fillRect/>
          </a:stretch>
        </p:blipFill>
        <p:spPr>
          <a:xfrm>
            <a:off x="1581150" y="4368800"/>
            <a:ext cx="6159500" cy="1155700"/>
          </a:xfrm>
          <a:prstGeom prst="rect">
            <a:avLst/>
          </a:prstGeom>
        </p:spPr>
      </p:pic>
      <p:pic>
        <p:nvPicPr>
          <p:cNvPr id="5" name="Picture 4"/>
          <p:cNvPicPr>
            <a:picLocks noChangeAspect="1"/>
          </p:cNvPicPr>
          <p:nvPr/>
        </p:nvPicPr>
        <p:blipFill>
          <a:blip r:embed="rId5"/>
          <a:stretch>
            <a:fillRect/>
          </a:stretch>
        </p:blipFill>
        <p:spPr>
          <a:xfrm>
            <a:off x="1384300" y="5524500"/>
            <a:ext cx="6362700" cy="685800"/>
          </a:xfrm>
          <a:prstGeom prst="rect">
            <a:avLst/>
          </a:prstGeom>
        </p:spPr>
      </p:pic>
      <p:pic>
        <p:nvPicPr>
          <p:cNvPr id="6" name="Picture 5"/>
          <p:cNvPicPr>
            <a:picLocks noChangeAspect="1"/>
          </p:cNvPicPr>
          <p:nvPr/>
        </p:nvPicPr>
        <p:blipFill>
          <a:blip r:embed="rId6"/>
          <a:stretch>
            <a:fillRect/>
          </a:stretch>
        </p:blipFill>
        <p:spPr>
          <a:xfrm>
            <a:off x="4312902" y="329606"/>
            <a:ext cx="4217391" cy="666984"/>
          </a:xfrm>
          <a:prstGeom prst="rect">
            <a:avLst/>
          </a:prstGeom>
        </p:spPr>
      </p:pic>
      <p:sp>
        <p:nvSpPr>
          <p:cNvPr id="7" name="TextBox 6"/>
          <p:cNvSpPr txBox="1"/>
          <p:nvPr/>
        </p:nvSpPr>
        <p:spPr>
          <a:xfrm>
            <a:off x="5887866" y="996590"/>
            <a:ext cx="3121367" cy="369332"/>
          </a:xfrm>
          <a:prstGeom prst="rect">
            <a:avLst/>
          </a:prstGeom>
          <a:noFill/>
        </p:spPr>
        <p:txBody>
          <a:bodyPr wrap="none" rtlCol="0">
            <a:spAutoFit/>
          </a:bodyPr>
          <a:lstStyle/>
          <a:p>
            <a:r>
              <a:rPr lang="en-US" dirty="0"/>
              <a:t>a’s are Van der Waals constants</a:t>
            </a:r>
          </a:p>
        </p:txBody>
      </p:sp>
      <p:sp>
        <p:nvSpPr>
          <p:cNvPr id="8" name="TextBox 7"/>
          <p:cNvSpPr txBox="1"/>
          <p:nvPr/>
        </p:nvSpPr>
        <p:spPr>
          <a:xfrm>
            <a:off x="265894" y="144940"/>
            <a:ext cx="886631" cy="369332"/>
          </a:xfrm>
          <a:prstGeom prst="rect">
            <a:avLst/>
          </a:prstGeom>
          <a:noFill/>
        </p:spPr>
        <p:txBody>
          <a:bodyPr wrap="none" rtlCol="0">
            <a:spAutoFit/>
          </a:bodyPr>
          <a:lstStyle/>
          <a:p>
            <a:r>
              <a:rPr lang="en-US" dirty="0" err="1"/>
              <a:t>pp</a:t>
            </a:r>
            <a:r>
              <a:rPr lang="en-US" dirty="0"/>
              <a:t> 14.3</a:t>
            </a:r>
          </a:p>
        </p:txBody>
      </p:sp>
      <p:sp>
        <p:nvSpPr>
          <p:cNvPr id="9" name="Slide Number Placeholder 8">
            <a:extLst>
              <a:ext uri="{FF2B5EF4-FFF2-40B4-BE49-F238E27FC236}">
                <a16:creationId xmlns:a16="http://schemas.microsoft.com/office/drawing/2014/main" id="{931436BB-1050-0E47-AE6D-BBC0EDF8513A}"/>
              </a:ext>
            </a:extLst>
          </p:cNvPr>
          <p:cNvSpPr>
            <a:spLocks noGrp="1"/>
          </p:cNvSpPr>
          <p:nvPr>
            <p:ph type="sldNum" sz="quarter" idx="12"/>
          </p:nvPr>
        </p:nvSpPr>
        <p:spPr/>
        <p:txBody>
          <a:bodyPr/>
          <a:lstStyle/>
          <a:p>
            <a:fld id="{67AA197A-76A9-1C44-AFF7-1170AC92155D}" type="slidenum">
              <a:rPr lang="en-US" smtClean="0"/>
              <a:t>57</a:t>
            </a:fld>
            <a:endParaRPr lang="en-US"/>
          </a:p>
        </p:txBody>
      </p:sp>
    </p:spTree>
    <p:extLst>
      <p:ext uri="{BB962C8B-B14F-4D97-AF65-F5344CB8AC3E}">
        <p14:creationId xmlns:p14="http://schemas.microsoft.com/office/powerpoint/2010/main" val="2269395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975" y="425450"/>
            <a:ext cx="3606800" cy="355600"/>
          </a:xfrm>
          <a:prstGeom prst="rect">
            <a:avLst/>
          </a:prstGeom>
        </p:spPr>
      </p:pic>
      <p:pic>
        <p:nvPicPr>
          <p:cNvPr id="3" name="Picture 2"/>
          <p:cNvPicPr>
            <a:picLocks noChangeAspect="1"/>
          </p:cNvPicPr>
          <p:nvPr/>
        </p:nvPicPr>
        <p:blipFill>
          <a:blip r:embed="rId3"/>
          <a:stretch>
            <a:fillRect/>
          </a:stretch>
        </p:blipFill>
        <p:spPr>
          <a:xfrm>
            <a:off x="568325" y="1422400"/>
            <a:ext cx="7721600" cy="2476500"/>
          </a:xfrm>
          <a:prstGeom prst="rect">
            <a:avLst/>
          </a:prstGeom>
        </p:spPr>
      </p:pic>
      <p:pic>
        <p:nvPicPr>
          <p:cNvPr id="4" name="Picture 3"/>
          <p:cNvPicPr>
            <a:picLocks noChangeAspect="1"/>
          </p:cNvPicPr>
          <p:nvPr/>
        </p:nvPicPr>
        <p:blipFill>
          <a:blip r:embed="rId4"/>
          <a:stretch>
            <a:fillRect/>
          </a:stretch>
        </p:blipFill>
        <p:spPr>
          <a:xfrm>
            <a:off x="685800" y="4121150"/>
            <a:ext cx="7772400" cy="1003300"/>
          </a:xfrm>
          <a:prstGeom prst="rect">
            <a:avLst/>
          </a:prstGeom>
        </p:spPr>
      </p:pic>
      <p:sp>
        <p:nvSpPr>
          <p:cNvPr id="5" name="Slide Number Placeholder 4">
            <a:extLst>
              <a:ext uri="{FF2B5EF4-FFF2-40B4-BE49-F238E27FC236}">
                <a16:creationId xmlns:a16="http://schemas.microsoft.com/office/drawing/2014/main" id="{8B3F7E82-24ED-014F-AA5A-7F4961AD010C}"/>
              </a:ext>
            </a:extLst>
          </p:cNvPr>
          <p:cNvSpPr>
            <a:spLocks noGrp="1"/>
          </p:cNvSpPr>
          <p:nvPr>
            <p:ph type="sldNum" sz="quarter" idx="12"/>
          </p:nvPr>
        </p:nvSpPr>
        <p:spPr/>
        <p:txBody>
          <a:bodyPr/>
          <a:lstStyle/>
          <a:p>
            <a:fld id="{67AA197A-76A9-1C44-AFF7-1170AC92155D}" type="slidenum">
              <a:rPr lang="en-US" smtClean="0"/>
              <a:t>58</a:t>
            </a:fld>
            <a:endParaRPr lang="en-US"/>
          </a:p>
        </p:txBody>
      </p:sp>
    </p:spTree>
    <p:extLst>
      <p:ext uri="{BB962C8B-B14F-4D97-AF65-F5344CB8AC3E}">
        <p14:creationId xmlns:p14="http://schemas.microsoft.com/office/powerpoint/2010/main" val="2954818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622300"/>
            <a:ext cx="6985000" cy="5613400"/>
          </a:xfrm>
          <a:prstGeom prst="rect">
            <a:avLst/>
          </a:prstGeom>
        </p:spPr>
      </p:pic>
      <p:sp>
        <p:nvSpPr>
          <p:cNvPr id="3" name="Slide Number Placeholder 2">
            <a:extLst>
              <a:ext uri="{FF2B5EF4-FFF2-40B4-BE49-F238E27FC236}">
                <a16:creationId xmlns:a16="http://schemas.microsoft.com/office/drawing/2014/main" id="{811EA29E-9D3D-7845-8F8D-D0E04783CCE5}"/>
              </a:ext>
            </a:extLst>
          </p:cNvPr>
          <p:cNvSpPr>
            <a:spLocks noGrp="1"/>
          </p:cNvSpPr>
          <p:nvPr>
            <p:ph type="sldNum" sz="quarter" idx="12"/>
          </p:nvPr>
        </p:nvSpPr>
        <p:spPr/>
        <p:txBody>
          <a:bodyPr/>
          <a:lstStyle/>
          <a:p>
            <a:fld id="{67AA197A-76A9-1C44-AFF7-1170AC92155D}" type="slidenum">
              <a:rPr lang="en-US" smtClean="0"/>
              <a:t>59</a:t>
            </a:fld>
            <a:endParaRPr lang="en-US"/>
          </a:p>
        </p:txBody>
      </p:sp>
    </p:spTree>
    <p:extLst>
      <p:ext uri="{BB962C8B-B14F-4D97-AF65-F5344CB8AC3E}">
        <p14:creationId xmlns:p14="http://schemas.microsoft.com/office/powerpoint/2010/main" val="195247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64129-24C0-1B40-98C1-9E892E727C28}"/>
              </a:ext>
            </a:extLst>
          </p:cNvPr>
          <p:cNvPicPr>
            <a:picLocks noChangeAspect="1"/>
          </p:cNvPicPr>
          <p:nvPr/>
        </p:nvPicPr>
        <p:blipFill>
          <a:blip r:embed="rId2"/>
          <a:stretch>
            <a:fillRect/>
          </a:stretch>
        </p:blipFill>
        <p:spPr>
          <a:xfrm>
            <a:off x="1729984" y="356677"/>
            <a:ext cx="5547638" cy="3467274"/>
          </a:xfrm>
          <a:prstGeom prst="rect">
            <a:avLst/>
          </a:prstGeom>
        </p:spPr>
      </p:pic>
      <p:sp>
        <p:nvSpPr>
          <p:cNvPr id="5" name="Slide Number Placeholder 4">
            <a:extLst>
              <a:ext uri="{FF2B5EF4-FFF2-40B4-BE49-F238E27FC236}">
                <a16:creationId xmlns:a16="http://schemas.microsoft.com/office/drawing/2014/main" id="{46DE1510-FA0D-1345-A2B7-9C6280A52256}"/>
              </a:ext>
            </a:extLst>
          </p:cNvPr>
          <p:cNvSpPr>
            <a:spLocks noGrp="1"/>
          </p:cNvSpPr>
          <p:nvPr>
            <p:ph type="sldNum" sz="quarter" idx="12"/>
          </p:nvPr>
        </p:nvSpPr>
        <p:spPr/>
        <p:txBody>
          <a:bodyPr/>
          <a:lstStyle/>
          <a:p>
            <a:fld id="{67AA197A-76A9-1C44-AFF7-1170AC92155D}" type="slidenum">
              <a:rPr lang="en-US" smtClean="0"/>
              <a:t>6</a:t>
            </a:fld>
            <a:endParaRPr lang="en-US"/>
          </a:p>
        </p:txBody>
      </p:sp>
    </p:spTree>
    <p:extLst>
      <p:ext uri="{BB962C8B-B14F-4D97-AF65-F5344CB8AC3E}">
        <p14:creationId xmlns:p14="http://schemas.microsoft.com/office/powerpoint/2010/main" val="554575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276350"/>
            <a:ext cx="3708400" cy="2578100"/>
          </a:xfrm>
          <a:prstGeom prst="rect">
            <a:avLst/>
          </a:prstGeom>
        </p:spPr>
      </p:pic>
      <p:pic>
        <p:nvPicPr>
          <p:cNvPr id="3" name="Picture 2"/>
          <p:cNvPicPr>
            <a:picLocks noChangeAspect="1"/>
          </p:cNvPicPr>
          <p:nvPr/>
        </p:nvPicPr>
        <p:blipFill>
          <a:blip r:embed="rId3"/>
          <a:stretch>
            <a:fillRect/>
          </a:stretch>
        </p:blipFill>
        <p:spPr>
          <a:xfrm>
            <a:off x="863600" y="4876800"/>
            <a:ext cx="7404100" cy="647700"/>
          </a:xfrm>
          <a:prstGeom prst="rect">
            <a:avLst/>
          </a:prstGeom>
        </p:spPr>
      </p:pic>
      <p:sp>
        <p:nvSpPr>
          <p:cNvPr id="4" name="Slide Number Placeholder 3">
            <a:extLst>
              <a:ext uri="{FF2B5EF4-FFF2-40B4-BE49-F238E27FC236}">
                <a16:creationId xmlns:a16="http://schemas.microsoft.com/office/drawing/2014/main" id="{37C3E5B2-9B73-C044-949A-C79554179E57}"/>
              </a:ext>
            </a:extLst>
          </p:cNvPr>
          <p:cNvSpPr>
            <a:spLocks noGrp="1"/>
          </p:cNvSpPr>
          <p:nvPr>
            <p:ph type="sldNum" sz="quarter" idx="12"/>
          </p:nvPr>
        </p:nvSpPr>
        <p:spPr/>
        <p:txBody>
          <a:bodyPr/>
          <a:lstStyle/>
          <a:p>
            <a:fld id="{67AA197A-76A9-1C44-AFF7-1170AC92155D}" type="slidenum">
              <a:rPr lang="en-US" smtClean="0"/>
              <a:t>60</a:t>
            </a:fld>
            <a:endParaRPr lang="en-US"/>
          </a:p>
        </p:txBody>
      </p:sp>
    </p:spTree>
    <p:extLst>
      <p:ext uri="{BB962C8B-B14F-4D97-AF65-F5344CB8AC3E}">
        <p14:creationId xmlns:p14="http://schemas.microsoft.com/office/powerpoint/2010/main" val="1646646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520700"/>
            <a:ext cx="3162300" cy="342900"/>
          </a:xfrm>
          <a:prstGeom prst="rect">
            <a:avLst/>
          </a:prstGeom>
        </p:spPr>
      </p:pic>
      <p:pic>
        <p:nvPicPr>
          <p:cNvPr id="3" name="Picture 2"/>
          <p:cNvPicPr>
            <a:picLocks noChangeAspect="1"/>
          </p:cNvPicPr>
          <p:nvPr/>
        </p:nvPicPr>
        <p:blipFill>
          <a:blip r:embed="rId3"/>
          <a:stretch>
            <a:fillRect/>
          </a:stretch>
        </p:blipFill>
        <p:spPr>
          <a:xfrm>
            <a:off x="1320800" y="1069975"/>
            <a:ext cx="3251200" cy="685800"/>
          </a:xfrm>
          <a:prstGeom prst="rect">
            <a:avLst/>
          </a:prstGeom>
        </p:spPr>
      </p:pic>
      <p:pic>
        <p:nvPicPr>
          <p:cNvPr id="4" name="Picture 3"/>
          <p:cNvPicPr>
            <a:picLocks noChangeAspect="1"/>
          </p:cNvPicPr>
          <p:nvPr/>
        </p:nvPicPr>
        <p:blipFill>
          <a:blip r:embed="rId4"/>
          <a:stretch>
            <a:fillRect/>
          </a:stretch>
        </p:blipFill>
        <p:spPr>
          <a:xfrm>
            <a:off x="1473200" y="2105025"/>
            <a:ext cx="6184900" cy="330200"/>
          </a:xfrm>
          <a:prstGeom prst="rect">
            <a:avLst/>
          </a:prstGeom>
        </p:spPr>
      </p:pic>
      <p:pic>
        <p:nvPicPr>
          <p:cNvPr id="5" name="Picture 4"/>
          <p:cNvPicPr>
            <a:picLocks noChangeAspect="1"/>
          </p:cNvPicPr>
          <p:nvPr/>
        </p:nvPicPr>
        <p:blipFill>
          <a:blip r:embed="rId5"/>
          <a:stretch>
            <a:fillRect/>
          </a:stretch>
        </p:blipFill>
        <p:spPr>
          <a:xfrm>
            <a:off x="889000" y="2701925"/>
            <a:ext cx="7366000" cy="406400"/>
          </a:xfrm>
          <a:prstGeom prst="rect">
            <a:avLst/>
          </a:prstGeom>
        </p:spPr>
      </p:pic>
      <p:pic>
        <p:nvPicPr>
          <p:cNvPr id="6" name="Picture 5"/>
          <p:cNvPicPr>
            <a:picLocks noChangeAspect="1"/>
          </p:cNvPicPr>
          <p:nvPr/>
        </p:nvPicPr>
        <p:blipFill>
          <a:blip r:embed="rId6"/>
          <a:stretch>
            <a:fillRect/>
          </a:stretch>
        </p:blipFill>
        <p:spPr>
          <a:xfrm>
            <a:off x="3289300" y="3200400"/>
            <a:ext cx="2565400" cy="457200"/>
          </a:xfrm>
          <a:prstGeom prst="rect">
            <a:avLst/>
          </a:prstGeom>
        </p:spPr>
      </p:pic>
      <p:pic>
        <p:nvPicPr>
          <p:cNvPr id="7" name="Picture 6"/>
          <p:cNvPicPr>
            <a:picLocks noChangeAspect="1"/>
          </p:cNvPicPr>
          <p:nvPr/>
        </p:nvPicPr>
        <p:blipFill>
          <a:blip r:embed="rId7"/>
          <a:stretch>
            <a:fillRect/>
          </a:stretch>
        </p:blipFill>
        <p:spPr>
          <a:xfrm>
            <a:off x="1295400" y="4406900"/>
            <a:ext cx="6553200" cy="698500"/>
          </a:xfrm>
          <a:prstGeom prst="rect">
            <a:avLst/>
          </a:prstGeom>
        </p:spPr>
      </p:pic>
      <p:sp>
        <p:nvSpPr>
          <p:cNvPr id="8" name="Slide Number Placeholder 7">
            <a:extLst>
              <a:ext uri="{FF2B5EF4-FFF2-40B4-BE49-F238E27FC236}">
                <a16:creationId xmlns:a16="http://schemas.microsoft.com/office/drawing/2014/main" id="{1FBF76D9-3E11-B348-9D31-D48149455373}"/>
              </a:ext>
            </a:extLst>
          </p:cNvPr>
          <p:cNvSpPr>
            <a:spLocks noGrp="1"/>
          </p:cNvSpPr>
          <p:nvPr>
            <p:ph type="sldNum" sz="quarter" idx="12"/>
          </p:nvPr>
        </p:nvSpPr>
        <p:spPr/>
        <p:txBody>
          <a:bodyPr/>
          <a:lstStyle/>
          <a:p>
            <a:fld id="{67AA197A-76A9-1C44-AFF7-1170AC92155D}" type="slidenum">
              <a:rPr lang="en-US" smtClean="0"/>
              <a:t>61</a:t>
            </a:fld>
            <a:endParaRPr lang="en-US"/>
          </a:p>
        </p:txBody>
      </p:sp>
    </p:spTree>
    <p:extLst>
      <p:ext uri="{BB962C8B-B14F-4D97-AF65-F5344CB8AC3E}">
        <p14:creationId xmlns:p14="http://schemas.microsoft.com/office/powerpoint/2010/main" val="755696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100" y="406400"/>
            <a:ext cx="3721100" cy="330200"/>
          </a:xfrm>
          <a:prstGeom prst="rect">
            <a:avLst/>
          </a:prstGeom>
        </p:spPr>
      </p:pic>
      <p:pic>
        <p:nvPicPr>
          <p:cNvPr id="3" name="Picture 2"/>
          <p:cNvPicPr>
            <a:picLocks noChangeAspect="1"/>
          </p:cNvPicPr>
          <p:nvPr/>
        </p:nvPicPr>
        <p:blipFill>
          <a:blip r:embed="rId3"/>
          <a:stretch>
            <a:fillRect/>
          </a:stretch>
        </p:blipFill>
        <p:spPr>
          <a:xfrm>
            <a:off x="546100" y="1155700"/>
            <a:ext cx="7607300" cy="1625600"/>
          </a:xfrm>
          <a:prstGeom prst="rect">
            <a:avLst/>
          </a:prstGeom>
        </p:spPr>
      </p:pic>
      <p:pic>
        <p:nvPicPr>
          <p:cNvPr id="4" name="Picture 3"/>
          <p:cNvPicPr>
            <a:picLocks noChangeAspect="1"/>
          </p:cNvPicPr>
          <p:nvPr/>
        </p:nvPicPr>
        <p:blipFill>
          <a:blip r:embed="rId4"/>
          <a:stretch>
            <a:fillRect/>
          </a:stretch>
        </p:blipFill>
        <p:spPr>
          <a:xfrm>
            <a:off x="914400" y="3575050"/>
            <a:ext cx="7239000" cy="2806700"/>
          </a:xfrm>
          <a:prstGeom prst="rect">
            <a:avLst/>
          </a:prstGeom>
        </p:spPr>
      </p:pic>
      <p:sp>
        <p:nvSpPr>
          <p:cNvPr id="5" name="Slide Number Placeholder 4">
            <a:extLst>
              <a:ext uri="{FF2B5EF4-FFF2-40B4-BE49-F238E27FC236}">
                <a16:creationId xmlns:a16="http://schemas.microsoft.com/office/drawing/2014/main" id="{E3417104-0E18-AA42-83C1-DB5B9721D8AF}"/>
              </a:ext>
            </a:extLst>
          </p:cNvPr>
          <p:cNvSpPr>
            <a:spLocks noGrp="1"/>
          </p:cNvSpPr>
          <p:nvPr>
            <p:ph type="sldNum" sz="quarter" idx="12"/>
          </p:nvPr>
        </p:nvSpPr>
        <p:spPr/>
        <p:txBody>
          <a:bodyPr/>
          <a:lstStyle/>
          <a:p>
            <a:fld id="{67AA197A-76A9-1C44-AFF7-1170AC92155D}" type="slidenum">
              <a:rPr lang="en-US" smtClean="0"/>
              <a:t>62</a:t>
            </a:fld>
            <a:endParaRPr lang="en-US"/>
          </a:p>
        </p:txBody>
      </p:sp>
    </p:spTree>
    <p:extLst>
      <p:ext uri="{BB962C8B-B14F-4D97-AF65-F5344CB8AC3E}">
        <p14:creationId xmlns:p14="http://schemas.microsoft.com/office/powerpoint/2010/main" val="2741875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1701800"/>
            <a:ext cx="5308600" cy="3441700"/>
          </a:xfrm>
          <a:prstGeom prst="rect">
            <a:avLst/>
          </a:prstGeom>
        </p:spPr>
      </p:pic>
      <p:sp>
        <p:nvSpPr>
          <p:cNvPr id="3" name="Slide Number Placeholder 2">
            <a:extLst>
              <a:ext uri="{FF2B5EF4-FFF2-40B4-BE49-F238E27FC236}">
                <a16:creationId xmlns:a16="http://schemas.microsoft.com/office/drawing/2014/main" id="{A4EEC7EF-8959-624A-BCB9-610C688A83C4}"/>
              </a:ext>
            </a:extLst>
          </p:cNvPr>
          <p:cNvSpPr>
            <a:spLocks noGrp="1"/>
          </p:cNvSpPr>
          <p:nvPr>
            <p:ph type="sldNum" sz="quarter" idx="12"/>
          </p:nvPr>
        </p:nvSpPr>
        <p:spPr/>
        <p:txBody>
          <a:bodyPr/>
          <a:lstStyle/>
          <a:p>
            <a:fld id="{67AA197A-76A9-1C44-AFF7-1170AC92155D}" type="slidenum">
              <a:rPr lang="en-US" smtClean="0"/>
              <a:t>63</a:t>
            </a:fld>
            <a:endParaRPr lang="en-US"/>
          </a:p>
        </p:txBody>
      </p:sp>
    </p:spTree>
    <p:extLst>
      <p:ext uri="{BB962C8B-B14F-4D97-AF65-F5344CB8AC3E}">
        <p14:creationId xmlns:p14="http://schemas.microsoft.com/office/powerpoint/2010/main" val="803307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025" y="387350"/>
            <a:ext cx="1727200" cy="304800"/>
          </a:xfrm>
          <a:prstGeom prst="rect">
            <a:avLst/>
          </a:prstGeom>
        </p:spPr>
      </p:pic>
      <p:pic>
        <p:nvPicPr>
          <p:cNvPr id="3" name="Picture 2"/>
          <p:cNvPicPr>
            <a:picLocks noChangeAspect="1"/>
          </p:cNvPicPr>
          <p:nvPr/>
        </p:nvPicPr>
        <p:blipFill>
          <a:blip r:embed="rId3"/>
          <a:stretch>
            <a:fillRect/>
          </a:stretch>
        </p:blipFill>
        <p:spPr>
          <a:xfrm>
            <a:off x="1276350" y="803275"/>
            <a:ext cx="6134100" cy="1333500"/>
          </a:xfrm>
          <a:prstGeom prst="rect">
            <a:avLst/>
          </a:prstGeom>
        </p:spPr>
      </p:pic>
      <p:pic>
        <p:nvPicPr>
          <p:cNvPr id="4" name="Picture 3"/>
          <p:cNvPicPr>
            <a:picLocks noChangeAspect="1"/>
          </p:cNvPicPr>
          <p:nvPr/>
        </p:nvPicPr>
        <p:blipFill>
          <a:blip r:embed="rId4"/>
          <a:stretch>
            <a:fillRect/>
          </a:stretch>
        </p:blipFill>
        <p:spPr>
          <a:xfrm>
            <a:off x="1666875" y="2505075"/>
            <a:ext cx="5321300" cy="1498600"/>
          </a:xfrm>
          <a:prstGeom prst="rect">
            <a:avLst/>
          </a:prstGeom>
        </p:spPr>
      </p:pic>
      <p:sp>
        <p:nvSpPr>
          <p:cNvPr id="5" name="Slide Number Placeholder 4">
            <a:extLst>
              <a:ext uri="{FF2B5EF4-FFF2-40B4-BE49-F238E27FC236}">
                <a16:creationId xmlns:a16="http://schemas.microsoft.com/office/drawing/2014/main" id="{04EA5429-F278-5547-A91D-16296565DC9A}"/>
              </a:ext>
            </a:extLst>
          </p:cNvPr>
          <p:cNvSpPr>
            <a:spLocks noGrp="1"/>
          </p:cNvSpPr>
          <p:nvPr>
            <p:ph type="sldNum" sz="quarter" idx="12"/>
          </p:nvPr>
        </p:nvSpPr>
        <p:spPr/>
        <p:txBody>
          <a:bodyPr/>
          <a:lstStyle/>
          <a:p>
            <a:fld id="{67AA197A-76A9-1C44-AFF7-1170AC92155D}" type="slidenum">
              <a:rPr lang="en-US" smtClean="0"/>
              <a:t>64</a:t>
            </a:fld>
            <a:endParaRPr lang="en-US"/>
          </a:p>
        </p:txBody>
      </p:sp>
    </p:spTree>
    <p:extLst>
      <p:ext uri="{BB962C8B-B14F-4D97-AF65-F5344CB8AC3E}">
        <p14:creationId xmlns:p14="http://schemas.microsoft.com/office/powerpoint/2010/main" val="1472145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75" y="377825"/>
            <a:ext cx="4711700" cy="736600"/>
          </a:xfrm>
          <a:prstGeom prst="rect">
            <a:avLst/>
          </a:prstGeom>
        </p:spPr>
      </p:pic>
      <p:pic>
        <p:nvPicPr>
          <p:cNvPr id="3" name="Picture 2"/>
          <p:cNvPicPr>
            <a:picLocks noChangeAspect="1"/>
          </p:cNvPicPr>
          <p:nvPr/>
        </p:nvPicPr>
        <p:blipFill>
          <a:blip r:embed="rId3"/>
          <a:stretch>
            <a:fillRect/>
          </a:stretch>
        </p:blipFill>
        <p:spPr>
          <a:xfrm>
            <a:off x="1606550" y="2482850"/>
            <a:ext cx="5359400" cy="1054100"/>
          </a:xfrm>
          <a:prstGeom prst="rect">
            <a:avLst/>
          </a:prstGeom>
        </p:spPr>
      </p:pic>
      <p:pic>
        <p:nvPicPr>
          <p:cNvPr id="4" name="Picture 3"/>
          <p:cNvPicPr>
            <a:picLocks noChangeAspect="1"/>
          </p:cNvPicPr>
          <p:nvPr/>
        </p:nvPicPr>
        <p:blipFill>
          <a:blip r:embed="rId4"/>
          <a:stretch>
            <a:fillRect/>
          </a:stretch>
        </p:blipFill>
        <p:spPr>
          <a:xfrm>
            <a:off x="1130300" y="1612900"/>
            <a:ext cx="6629400" cy="711200"/>
          </a:xfrm>
          <a:prstGeom prst="rect">
            <a:avLst/>
          </a:prstGeom>
        </p:spPr>
      </p:pic>
      <p:pic>
        <p:nvPicPr>
          <p:cNvPr id="5" name="Picture 4"/>
          <p:cNvPicPr>
            <a:picLocks noChangeAspect="1"/>
          </p:cNvPicPr>
          <p:nvPr/>
        </p:nvPicPr>
        <p:blipFill>
          <a:blip r:embed="rId5"/>
          <a:stretch>
            <a:fillRect/>
          </a:stretch>
        </p:blipFill>
        <p:spPr>
          <a:xfrm>
            <a:off x="1606550" y="3597275"/>
            <a:ext cx="5626100" cy="685800"/>
          </a:xfrm>
          <a:prstGeom prst="rect">
            <a:avLst/>
          </a:prstGeom>
        </p:spPr>
      </p:pic>
      <p:sp>
        <p:nvSpPr>
          <p:cNvPr id="6" name="Slide Number Placeholder 5">
            <a:extLst>
              <a:ext uri="{FF2B5EF4-FFF2-40B4-BE49-F238E27FC236}">
                <a16:creationId xmlns:a16="http://schemas.microsoft.com/office/drawing/2014/main" id="{C8B7C316-9044-4346-92CC-C7C914E4A42B}"/>
              </a:ext>
            </a:extLst>
          </p:cNvPr>
          <p:cNvSpPr>
            <a:spLocks noGrp="1"/>
          </p:cNvSpPr>
          <p:nvPr>
            <p:ph type="sldNum" sz="quarter" idx="12"/>
          </p:nvPr>
        </p:nvSpPr>
        <p:spPr/>
        <p:txBody>
          <a:bodyPr/>
          <a:lstStyle/>
          <a:p>
            <a:fld id="{67AA197A-76A9-1C44-AFF7-1170AC92155D}" type="slidenum">
              <a:rPr lang="en-US" smtClean="0"/>
              <a:t>65</a:t>
            </a:fld>
            <a:endParaRPr lang="en-US"/>
          </a:p>
        </p:txBody>
      </p:sp>
    </p:spTree>
    <p:extLst>
      <p:ext uri="{BB962C8B-B14F-4D97-AF65-F5344CB8AC3E}">
        <p14:creationId xmlns:p14="http://schemas.microsoft.com/office/powerpoint/2010/main" val="3029954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700" y="139700"/>
            <a:ext cx="7327900" cy="6578600"/>
          </a:xfrm>
          <a:prstGeom prst="rect">
            <a:avLst/>
          </a:prstGeom>
        </p:spPr>
      </p:pic>
      <p:sp>
        <p:nvSpPr>
          <p:cNvPr id="3" name="Slide Number Placeholder 2">
            <a:extLst>
              <a:ext uri="{FF2B5EF4-FFF2-40B4-BE49-F238E27FC236}">
                <a16:creationId xmlns:a16="http://schemas.microsoft.com/office/drawing/2014/main" id="{102C71E3-39C7-7D43-AF06-30A268E2CB72}"/>
              </a:ext>
            </a:extLst>
          </p:cNvPr>
          <p:cNvSpPr>
            <a:spLocks noGrp="1"/>
          </p:cNvSpPr>
          <p:nvPr>
            <p:ph type="sldNum" sz="quarter" idx="12"/>
          </p:nvPr>
        </p:nvSpPr>
        <p:spPr/>
        <p:txBody>
          <a:bodyPr/>
          <a:lstStyle/>
          <a:p>
            <a:fld id="{67AA197A-76A9-1C44-AFF7-1170AC92155D}" type="slidenum">
              <a:rPr lang="en-US" smtClean="0"/>
              <a:t>66</a:t>
            </a:fld>
            <a:endParaRPr lang="en-US"/>
          </a:p>
        </p:txBody>
      </p:sp>
    </p:spTree>
    <p:extLst>
      <p:ext uri="{BB962C8B-B14F-4D97-AF65-F5344CB8AC3E}">
        <p14:creationId xmlns:p14="http://schemas.microsoft.com/office/powerpoint/2010/main" val="4082562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165100"/>
            <a:ext cx="6807200" cy="2171700"/>
          </a:xfrm>
          <a:prstGeom prst="rect">
            <a:avLst/>
          </a:prstGeom>
        </p:spPr>
      </p:pic>
      <p:sp>
        <p:nvSpPr>
          <p:cNvPr id="3" name="Slide Number Placeholder 2">
            <a:extLst>
              <a:ext uri="{FF2B5EF4-FFF2-40B4-BE49-F238E27FC236}">
                <a16:creationId xmlns:a16="http://schemas.microsoft.com/office/drawing/2014/main" id="{699D4E27-985C-204F-98A3-7BC95B68A367}"/>
              </a:ext>
            </a:extLst>
          </p:cNvPr>
          <p:cNvSpPr>
            <a:spLocks noGrp="1"/>
          </p:cNvSpPr>
          <p:nvPr>
            <p:ph type="sldNum" sz="quarter" idx="12"/>
          </p:nvPr>
        </p:nvSpPr>
        <p:spPr/>
        <p:txBody>
          <a:bodyPr/>
          <a:lstStyle/>
          <a:p>
            <a:fld id="{67AA197A-76A9-1C44-AFF7-1170AC92155D}" type="slidenum">
              <a:rPr lang="en-US" smtClean="0"/>
              <a:t>67</a:t>
            </a:fld>
            <a:endParaRPr lang="en-US"/>
          </a:p>
        </p:txBody>
      </p:sp>
    </p:spTree>
    <p:extLst>
      <p:ext uri="{BB962C8B-B14F-4D97-AF65-F5344CB8AC3E}">
        <p14:creationId xmlns:p14="http://schemas.microsoft.com/office/powerpoint/2010/main" val="117367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00" y="263525"/>
            <a:ext cx="1562100" cy="317500"/>
          </a:xfrm>
          <a:prstGeom prst="rect">
            <a:avLst/>
          </a:prstGeom>
        </p:spPr>
      </p:pic>
      <p:pic>
        <p:nvPicPr>
          <p:cNvPr id="4" name="Picture 3"/>
          <p:cNvPicPr>
            <a:picLocks noChangeAspect="1"/>
          </p:cNvPicPr>
          <p:nvPr/>
        </p:nvPicPr>
        <p:blipFill>
          <a:blip r:embed="rId3"/>
          <a:stretch>
            <a:fillRect/>
          </a:stretch>
        </p:blipFill>
        <p:spPr>
          <a:xfrm>
            <a:off x="1889125" y="1063625"/>
            <a:ext cx="2146300" cy="508000"/>
          </a:xfrm>
          <a:prstGeom prst="rect">
            <a:avLst/>
          </a:prstGeom>
        </p:spPr>
      </p:pic>
      <p:pic>
        <p:nvPicPr>
          <p:cNvPr id="5" name="Picture 4"/>
          <p:cNvPicPr>
            <a:picLocks noChangeAspect="1"/>
          </p:cNvPicPr>
          <p:nvPr/>
        </p:nvPicPr>
        <p:blipFill>
          <a:blip r:embed="rId4"/>
          <a:stretch>
            <a:fillRect/>
          </a:stretch>
        </p:blipFill>
        <p:spPr>
          <a:xfrm>
            <a:off x="1200150" y="3121025"/>
            <a:ext cx="7061200" cy="3492500"/>
          </a:xfrm>
          <a:prstGeom prst="rect">
            <a:avLst/>
          </a:prstGeom>
        </p:spPr>
      </p:pic>
      <p:pic>
        <p:nvPicPr>
          <p:cNvPr id="6" name="Picture 5"/>
          <p:cNvPicPr>
            <a:picLocks noChangeAspect="1"/>
          </p:cNvPicPr>
          <p:nvPr/>
        </p:nvPicPr>
        <p:blipFill>
          <a:blip r:embed="rId5"/>
          <a:stretch>
            <a:fillRect/>
          </a:stretch>
        </p:blipFill>
        <p:spPr>
          <a:xfrm>
            <a:off x="1625600" y="1724025"/>
            <a:ext cx="5892800" cy="711200"/>
          </a:xfrm>
          <a:prstGeom prst="rect">
            <a:avLst/>
          </a:prstGeom>
        </p:spPr>
      </p:pic>
      <p:sp>
        <p:nvSpPr>
          <p:cNvPr id="3" name="Slide Number Placeholder 2">
            <a:extLst>
              <a:ext uri="{FF2B5EF4-FFF2-40B4-BE49-F238E27FC236}">
                <a16:creationId xmlns:a16="http://schemas.microsoft.com/office/drawing/2014/main" id="{B5453CB6-0800-2D4A-B746-1F8256E3F447}"/>
              </a:ext>
            </a:extLst>
          </p:cNvPr>
          <p:cNvSpPr>
            <a:spLocks noGrp="1"/>
          </p:cNvSpPr>
          <p:nvPr>
            <p:ph type="sldNum" sz="quarter" idx="12"/>
          </p:nvPr>
        </p:nvSpPr>
        <p:spPr/>
        <p:txBody>
          <a:bodyPr/>
          <a:lstStyle/>
          <a:p>
            <a:fld id="{67AA197A-76A9-1C44-AFF7-1170AC92155D}" type="slidenum">
              <a:rPr lang="en-US" smtClean="0"/>
              <a:t>68</a:t>
            </a:fld>
            <a:endParaRPr lang="en-US"/>
          </a:p>
        </p:txBody>
      </p:sp>
    </p:spTree>
    <p:extLst>
      <p:ext uri="{BB962C8B-B14F-4D97-AF65-F5344CB8AC3E}">
        <p14:creationId xmlns:p14="http://schemas.microsoft.com/office/powerpoint/2010/main" val="2155728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6975" y="288925"/>
            <a:ext cx="6705600" cy="2946400"/>
          </a:xfrm>
          <a:prstGeom prst="rect">
            <a:avLst/>
          </a:prstGeom>
        </p:spPr>
      </p:pic>
      <p:sp>
        <p:nvSpPr>
          <p:cNvPr id="3" name="Slide Number Placeholder 2">
            <a:extLst>
              <a:ext uri="{FF2B5EF4-FFF2-40B4-BE49-F238E27FC236}">
                <a16:creationId xmlns:a16="http://schemas.microsoft.com/office/drawing/2014/main" id="{353D4F6B-180C-274D-80EB-C5786EC63592}"/>
              </a:ext>
            </a:extLst>
          </p:cNvPr>
          <p:cNvSpPr>
            <a:spLocks noGrp="1"/>
          </p:cNvSpPr>
          <p:nvPr>
            <p:ph type="sldNum" sz="quarter" idx="12"/>
          </p:nvPr>
        </p:nvSpPr>
        <p:spPr/>
        <p:txBody>
          <a:bodyPr/>
          <a:lstStyle/>
          <a:p>
            <a:fld id="{67AA197A-76A9-1C44-AFF7-1170AC92155D}" type="slidenum">
              <a:rPr lang="en-US" smtClean="0"/>
              <a:t>69</a:t>
            </a:fld>
            <a:endParaRPr lang="en-US"/>
          </a:p>
        </p:txBody>
      </p:sp>
    </p:spTree>
    <p:extLst>
      <p:ext uri="{BB962C8B-B14F-4D97-AF65-F5344CB8AC3E}">
        <p14:creationId xmlns:p14="http://schemas.microsoft.com/office/powerpoint/2010/main" val="346724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92623-C185-EE40-82AD-6C7146B57756}"/>
              </a:ext>
            </a:extLst>
          </p:cNvPr>
          <p:cNvPicPr>
            <a:picLocks noChangeAspect="1"/>
          </p:cNvPicPr>
          <p:nvPr/>
        </p:nvPicPr>
        <p:blipFill>
          <a:blip r:embed="rId2"/>
          <a:stretch>
            <a:fillRect/>
          </a:stretch>
        </p:blipFill>
        <p:spPr>
          <a:xfrm>
            <a:off x="3262595" y="139527"/>
            <a:ext cx="2236331" cy="1770747"/>
          </a:xfrm>
          <a:prstGeom prst="rect">
            <a:avLst/>
          </a:prstGeom>
        </p:spPr>
      </p:pic>
      <p:pic>
        <p:nvPicPr>
          <p:cNvPr id="5" name="Picture 4">
            <a:extLst>
              <a:ext uri="{FF2B5EF4-FFF2-40B4-BE49-F238E27FC236}">
                <a16:creationId xmlns:a16="http://schemas.microsoft.com/office/drawing/2014/main" id="{BD34FE51-55FB-7F49-AA29-680EF9A3CAE0}"/>
              </a:ext>
            </a:extLst>
          </p:cNvPr>
          <p:cNvPicPr>
            <a:picLocks noChangeAspect="1"/>
          </p:cNvPicPr>
          <p:nvPr/>
        </p:nvPicPr>
        <p:blipFill>
          <a:blip r:embed="rId3"/>
          <a:stretch>
            <a:fillRect/>
          </a:stretch>
        </p:blipFill>
        <p:spPr>
          <a:xfrm>
            <a:off x="1459440" y="1816274"/>
            <a:ext cx="6444483" cy="4840160"/>
          </a:xfrm>
          <a:prstGeom prst="rect">
            <a:avLst/>
          </a:prstGeom>
        </p:spPr>
      </p:pic>
      <p:sp>
        <p:nvSpPr>
          <p:cNvPr id="6" name="Slide Number Placeholder 5">
            <a:extLst>
              <a:ext uri="{FF2B5EF4-FFF2-40B4-BE49-F238E27FC236}">
                <a16:creationId xmlns:a16="http://schemas.microsoft.com/office/drawing/2014/main" id="{6EAB8A28-541F-C846-8028-A9226068A787}"/>
              </a:ext>
            </a:extLst>
          </p:cNvPr>
          <p:cNvSpPr>
            <a:spLocks noGrp="1"/>
          </p:cNvSpPr>
          <p:nvPr>
            <p:ph type="sldNum" sz="quarter" idx="12"/>
          </p:nvPr>
        </p:nvSpPr>
        <p:spPr/>
        <p:txBody>
          <a:bodyPr/>
          <a:lstStyle/>
          <a:p>
            <a:fld id="{67AA197A-76A9-1C44-AFF7-1170AC92155D}" type="slidenum">
              <a:rPr lang="en-US" smtClean="0"/>
              <a:t>7</a:t>
            </a:fld>
            <a:endParaRPr lang="en-US"/>
          </a:p>
        </p:txBody>
      </p:sp>
    </p:spTree>
    <p:extLst>
      <p:ext uri="{BB962C8B-B14F-4D97-AF65-F5344CB8AC3E}">
        <p14:creationId xmlns:p14="http://schemas.microsoft.com/office/powerpoint/2010/main" val="1790217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0" y="495300"/>
            <a:ext cx="2781300" cy="393700"/>
          </a:xfrm>
          <a:prstGeom prst="rect">
            <a:avLst/>
          </a:prstGeom>
        </p:spPr>
      </p:pic>
      <p:sp>
        <p:nvSpPr>
          <p:cNvPr id="3" name="Slide Number Placeholder 2">
            <a:extLst>
              <a:ext uri="{FF2B5EF4-FFF2-40B4-BE49-F238E27FC236}">
                <a16:creationId xmlns:a16="http://schemas.microsoft.com/office/drawing/2014/main" id="{2F1E6703-22F9-A34F-AC75-23FB55E05505}"/>
              </a:ext>
            </a:extLst>
          </p:cNvPr>
          <p:cNvSpPr>
            <a:spLocks noGrp="1"/>
          </p:cNvSpPr>
          <p:nvPr>
            <p:ph type="sldNum" sz="quarter" idx="12"/>
          </p:nvPr>
        </p:nvSpPr>
        <p:spPr/>
        <p:txBody>
          <a:bodyPr/>
          <a:lstStyle/>
          <a:p>
            <a:fld id="{67AA197A-76A9-1C44-AFF7-1170AC92155D}" type="slidenum">
              <a:rPr lang="en-US" smtClean="0"/>
              <a:t>70</a:t>
            </a:fld>
            <a:endParaRPr lang="en-US"/>
          </a:p>
        </p:txBody>
      </p:sp>
    </p:spTree>
    <p:extLst>
      <p:ext uri="{BB962C8B-B14F-4D97-AF65-F5344CB8AC3E}">
        <p14:creationId xmlns:p14="http://schemas.microsoft.com/office/powerpoint/2010/main" val="140736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A9D368-9BD7-BC41-8986-C2D63661B3CB}"/>
              </a:ext>
            </a:extLst>
          </p:cNvPr>
          <p:cNvPicPr>
            <a:picLocks noChangeAspect="1"/>
          </p:cNvPicPr>
          <p:nvPr/>
        </p:nvPicPr>
        <p:blipFill>
          <a:blip r:embed="rId2"/>
          <a:stretch>
            <a:fillRect/>
          </a:stretch>
        </p:blipFill>
        <p:spPr>
          <a:xfrm>
            <a:off x="1352811" y="969821"/>
            <a:ext cx="6275540" cy="3117578"/>
          </a:xfrm>
          <a:prstGeom prst="rect">
            <a:avLst/>
          </a:prstGeom>
        </p:spPr>
      </p:pic>
      <p:pic>
        <p:nvPicPr>
          <p:cNvPr id="5" name="Picture 4">
            <a:extLst>
              <a:ext uri="{FF2B5EF4-FFF2-40B4-BE49-F238E27FC236}">
                <a16:creationId xmlns:a16="http://schemas.microsoft.com/office/drawing/2014/main" id="{B1CAA0A1-7940-A246-A5CE-5EAEA484CE69}"/>
              </a:ext>
            </a:extLst>
          </p:cNvPr>
          <p:cNvPicPr>
            <a:picLocks noChangeAspect="1"/>
          </p:cNvPicPr>
          <p:nvPr/>
        </p:nvPicPr>
        <p:blipFill>
          <a:blip r:embed="rId3"/>
          <a:stretch>
            <a:fillRect/>
          </a:stretch>
        </p:blipFill>
        <p:spPr>
          <a:xfrm>
            <a:off x="1352811" y="4518177"/>
            <a:ext cx="6112702" cy="1591764"/>
          </a:xfrm>
          <a:prstGeom prst="rect">
            <a:avLst/>
          </a:prstGeom>
        </p:spPr>
      </p:pic>
      <p:sp>
        <p:nvSpPr>
          <p:cNvPr id="6" name="Slide Number Placeholder 5">
            <a:extLst>
              <a:ext uri="{FF2B5EF4-FFF2-40B4-BE49-F238E27FC236}">
                <a16:creationId xmlns:a16="http://schemas.microsoft.com/office/drawing/2014/main" id="{1B0C25AC-36E6-FD41-B39F-B56508FF9C16}"/>
              </a:ext>
            </a:extLst>
          </p:cNvPr>
          <p:cNvSpPr>
            <a:spLocks noGrp="1"/>
          </p:cNvSpPr>
          <p:nvPr>
            <p:ph type="sldNum" sz="quarter" idx="12"/>
          </p:nvPr>
        </p:nvSpPr>
        <p:spPr/>
        <p:txBody>
          <a:bodyPr/>
          <a:lstStyle/>
          <a:p>
            <a:fld id="{67AA197A-76A9-1C44-AFF7-1170AC92155D}" type="slidenum">
              <a:rPr lang="en-US" smtClean="0"/>
              <a:t>8</a:t>
            </a:fld>
            <a:endParaRPr lang="en-US"/>
          </a:p>
        </p:txBody>
      </p:sp>
    </p:spTree>
    <p:extLst>
      <p:ext uri="{BB962C8B-B14F-4D97-AF65-F5344CB8AC3E}">
        <p14:creationId xmlns:p14="http://schemas.microsoft.com/office/powerpoint/2010/main" val="244346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7ABB9-F4D4-D446-9475-90AB42C4AD07}"/>
              </a:ext>
            </a:extLst>
          </p:cNvPr>
          <p:cNvPicPr>
            <a:picLocks noChangeAspect="1"/>
          </p:cNvPicPr>
          <p:nvPr/>
        </p:nvPicPr>
        <p:blipFill>
          <a:blip r:embed="rId2"/>
          <a:stretch>
            <a:fillRect/>
          </a:stretch>
        </p:blipFill>
        <p:spPr>
          <a:xfrm>
            <a:off x="0" y="1190365"/>
            <a:ext cx="9144000" cy="4477269"/>
          </a:xfrm>
          <a:prstGeom prst="rect">
            <a:avLst/>
          </a:prstGeom>
        </p:spPr>
      </p:pic>
      <p:sp>
        <p:nvSpPr>
          <p:cNvPr id="5" name="Slide Number Placeholder 4">
            <a:extLst>
              <a:ext uri="{FF2B5EF4-FFF2-40B4-BE49-F238E27FC236}">
                <a16:creationId xmlns:a16="http://schemas.microsoft.com/office/drawing/2014/main" id="{BF2DB487-65BE-CB49-AFE0-5CA198060819}"/>
              </a:ext>
            </a:extLst>
          </p:cNvPr>
          <p:cNvSpPr>
            <a:spLocks noGrp="1"/>
          </p:cNvSpPr>
          <p:nvPr>
            <p:ph type="sldNum" sz="quarter" idx="12"/>
          </p:nvPr>
        </p:nvSpPr>
        <p:spPr/>
        <p:txBody>
          <a:bodyPr/>
          <a:lstStyle/>
          <a:p>
            <a:fld id="{67AA197A-76A9-1C44-AFF7-1170AC92155D}" type="slidenum">
              <a:rPr lang="en-US" smtClean="0"/>
              <a:t>9</a:t>
            </a:fld>
            <a:endParaRPr lang="en-US"/>
          </a:p>
        </p:txBody>
      </p:sp>
    </p:spTree>
    <p:extLst>
      <p:ext uri="{BB962C8B-B14F-4D97-AF65-F5344CB8AC3E}">
        <p14:creationId xmlns:p14="http://schemas.microsoft.com/office/powerpoint/2010/main" val="334767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53307</TotalTime>
  <Words>425</Words>
  <Application>Microsoft Macintosh PowerPoint</Application>
  <PresentationFormat>On-screen Show (4:3)</PresentationFormat>
  <Paragraphs>102</Paragraphs>
  <Slides>70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6" baseType="lpstr">
      <vt:lpstr>Arial</vt:lpstr>
      <vt:lpstr>Calibri</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DR4XB-2QBXH-MDT76-B4JMQ-YQ34D</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dc:creator>
  <cp:lastModifiedBy>greg beaucage</cp:lastModifiedBy>
  <cp:revision>103</cp:revision>
  <cp:lastPrinted>2015-03-03T15:03:35Z</cp:lastPrinted>
  <dcterms:created xsi:type="dcterms:W3CDTF">2015-03-02T03:03:21Z</dcterms:created>
  <dcterms:modified xsi:type="dcterms:W3CDTF">2020-04-16T16:39:14Z</dcterms:modified>
</cp:coreProperties>
</file>